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53" r:id="rId2"/>
    <p:sldId id="441" r:id="rId3"/>
    <p:sldId id="519" r:id="rId4"/>
    <p:sldId id="520" r:id="rId5"/>
    <p:sldId id="521" r:id="rId6"/>
    <p:sldId id="542" r:id="rId7"/>
    <p:sldId id="543" r:id="rId8"/>
    <p:sldId id="544" r:id="rId9"/>
    <p:sldId id="546" r:id="rId10"/>
    <p:sldId id="53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1" autoAdjust="0"/>
    <p:restoredTop sz="71808" autoAdjust="0"/>
  </p:normalViewPr>
  <p:slideViewPr>
    <p:cSldViewPr snapToGrid="0">
      <p:cViewPr>
        <p:scale>
          <a:sx n="80" d="100"/>
          <a:sy n="80" d="100"/>
        </p:scale>
        <p:origin x="-211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0C5EF0-A7D1-6749-923A-DDEF9A7E008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0C5EF0-A7D1-6749-923A-DDEF9A7E008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0C5EF0-A7D1-6749-923A-DDEF9A7E008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/>
              <a:t>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0C5EF0-A7D1-6749-923A-DDEF9A7E008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/>
              <a:t>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0C5EF0-A7D1-6749-923A-DDEF9A7E008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0C5EF0-A7D1-6749-923A-DDEF9A7E008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/>
              <a:t>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0C5EF0-A7D1-6749-923A-DDEF9A7E008B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/>
              <a:t>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493830" y="862642"/>
            <a:ext cx="4322366" cy="276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zh-TW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pitchFamily="34" charset="0"/>
              </a:rPr>
              <a:t>Leadership Enhancement for Serving Principals (2015-16)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pitchFamily="34" charset="0"/>
              </a:rPr>
              <a:t> </a:t>
            </a:r>
            <a:b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pitchFamily="34" charset="0"/>
              </a:rPr>
            </a:br>
            <a:endParaRPr lang="en-US" sz="4000" b="1" dirty="0">
              <a:solidFill>
                <a:srgbClr val="08CF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3830" y="4667630"/>
            <a:ext cx="439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8CFEE"/>
                </a:solidFill>
                <a:ea typeface="Arial" charset="0"/>
                <a:cs typeface="Arial" pitchFamily="34" charset="0"/>
              </a:rPr>
              <a:t>Ms. Lau Tit Mui</a:t>
            </a:r>
          </a:p>
          <a:p>
            <a:r>
              <a:rPr lang="en-US" sz="3600" dirty="0" smtClean="0">
                <a:solidFill>
                  <a:srgbClr val="08CFEE"/>
                </a:solidFill>
                <a:cs typeface="Arial" pitchFamily="34" charset="0"/>
              </a:rPr>
              <a:t>Mr. Fung Chi </a:t>
            </a:r>
            <a:r>
              <a:rPr lang="en-US" sz="3600" dirty="0" err="1" smtClean="0">
                <a:solidFill>
                  <a:srgbClr val="08CFEE"/>
                </a:solidFill>
                <a:cs typeface="Arial" pitchFamily="34" charset="0"/>
              </a:rPr>
              <a:t>Tak</a:t>
            </a:r>
            <a:endParaRPr lang="en-US" sz="3600" dirty="0">
              <a:solidFill>
                <a:srgbClr val="08CFEE"/>
              </a:solidFill>
              <a:cs typeface="Arial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85750" y="1295400"/>
            <a:ext cx="3019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Reflective Report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2630487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smtClean="0">
                <a:latin typeface="Harlow Solid Italic" panose="04030604020F02020D02" pitchFamily="82" charset="0"/>
                <a:cs typeface="Arial" charset="0"/>
              </a:rPr>
              <a:t>Gain &gt;&gt;&gt; Give</a:t>
            </a:r>
            <a:endParaRPr lang="zh-TW" altLang="en-US" sz="9600" dirty="0">
              <a:latin typeface="Harlow Solid Italic" panose="04030604020F02020D02" pitchFamily="82" charset="0"/>
            </a:endParaRPr>
          </a:p>
        </p:txBody>
      </p:sp>
      <p:pic>
        <p:nvPicPr>
          <p:cNvPr id="1026" name="Picture 2" descr="C:\Users\ct\AppData\Local\Temp\File_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514600"/>
            <a:ext cx="5562600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168015"/>
            <a:ext cx="312420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pic>
        <p:nvPicPr>
          <p:cNvPr id="2050" name="Picture 2" descr="Chinese YMCA of Hong K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99" y="5476875"/>
            <a:ext cx="4632589" cy="9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7" y="421938"/>
            <a:ext cx="2479365" cy="106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香港城景國際酒店(the city view)介绍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/>
        </p:blipFill>
        <p:spPr bwMode="auto">
          <a:xfrm>
            <a:off x="6199291" y="152399"/>
            <a:ext cx="2754208" cy="3991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77" y="1601301"/>
            <a:ext cx="3812672" cy="236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1" y="4177409"/>
            <a:ext cx="3093974" cy="185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10988" y="62004"/>
            <a:ext cx="8229600" cy="1061048"/>
          </a:xfrm>
        </p:spPr>
        <p:txBody>
          <a:bodyPr anchor="t">
            <a:no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+mn-lt"/>
                <a:cs typeface="Arial" charset="0"/>
              </a:rPr>
              <a:t>What we give</a:t>
            </a:r>
            <a:endParaRPr lang="en-US" sz="4400" dirty="0" smtClean="0">
              <a:latin typeface="+mn-lt"/>
              <a:cs typeface="Arial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2320"/>
              </p:ext>
            </p:extLst>
          </p:nvPr>
        </p:nvGraphicFramePr>
        <p:xfrm>
          <a:off x="323850" y="1152528"/>
          <a:ext cx="8440588" cy="457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649"/>
                <a:gridCol w="1651036"/>
                <a:gridCol w="5376903"/>
              </a:tblGrid>
              <a:tr h="610165"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/>
                          <a:ea typeface="標楷體"/>
                        </a:rPr>
                        <a:t>Date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/>
                          <a:ea typeface="標楷體"/>
                        </a:rPr>
                        <a:t>Time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Calibri"/>
                          <a:ea typeface="標楷體"/>
                        </a:rPr>
                        <a:t>Content (Activity/ Conference…)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610165"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18/3/2016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10:00-11:00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Preparation meeting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610165"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18/3/2016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11:00-12:30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Meeting with GM, Mr Alex Wu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610165"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13/4/2016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2:00-6:30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Meeting with Lorraine Wong, Director of Sales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610165"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14/4/2016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2:00-5:30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Meeting with Albert Yeung, Food and Beverage Manager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863384"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15/4/2016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2:00-5:00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Meeting with 1) Ken Liu, E-Commerce Manager; 2) Gundam Ng, Chief Engineer; 3) Emily Lam, Environmental Officer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610165"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20/4/2016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</a:rPr>
                        <a:t>5:00-6:00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557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</a:rPr>
                        <a:t>Meeting with Dr. Chu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21"/>
          <p:cNvSpPr txBox="1">
            <a:spLocks/>
          </p:cNvSpPr>
          <p:nvPr/>
        </p:nvSpPr>
        <p:spPr>
          <a:xfrm>
            <a:off x="510988" y="5680856"/>
            <a:ext cx="8229600" cy="1061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800" b="1" dirty="0" smtClean="0">
                <a:solidFill>
                  <a:srgbClr val="00B0F0"/>
                </a:solidFill>
                <a:latin typeface="+mn-lt"/>
                <a:cs typeface="Arial" charset="0"/>
              </a:rPr>
              <a:t>+ 3/3, 19/5, 2/6, …… </a:t>
            </a:r>
            <a:endParaRPr lang="en-US" sz="32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66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10988" y="319179"/>
            <a:ext cx="8229600" cy="1061048"/>
          </a:xfrm>
        </p:spPr>
        <p:txBody>
          <a:bodyPr anchor="t">
            <a:no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+mn-lt"/>
                <a:cs typeface="Arial" charset="0"/>
              </a:rPr>
              <a:t>Main findings</a:t>
            </a:r>
            <a:endParaRPr lang="en-US" sz="4400" dirty="0" smtClean="0">
              <a:latin typeface="+mn-lt"/>
              <a:cs typeface="Arial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4344" y="1547087"/>
            <a:ext cx="82962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From hostel to hotel</a:t>
            </a:r>
            <a:endParaRPr lang="en-US" altLang="zh-TW" sz="4400" dirty="0">
              <a:solidFill>
                <a:schemeClr val="bg1"/>
              </a:solidFill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From breakeven to surplus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Keeping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hotel </a:t>
            </a: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occupancy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rate &gt; 90%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Green </a:t>
            </a: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hotel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Customer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oriented</a:t>
            </a:r>
            <a:endParaRPr lang="en-US" altLang="zh-TW" sz="4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59" y="3848100"/>
            <a:ext cx="2490711" cy="29337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4844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10988" y="319179"/>
            <a:ext cx="8229600" cy="1061048"/>
          </a:xfrm>
        </p:spPr>
        <p:txBody>
          <a:bodyPr anchor="t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+mn-lt"/>
                <a:ea typeface="+mn-ea"/>
                <a:cs typeface="Arial" charset="0"/>
              </a:rPr>
              <a:t>What we gain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57200" y="1470887"/>
            <a:ext cx="8058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To see how leadership is applied successfully in an organization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Organizational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Leadership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Instructional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Leadership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Strategic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Leadership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Community </a:t>
            </a: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Leadership</a:t>
            </a:r>
            <a:endParaRPr lang="en-US" altLang="zh-TW" sz="4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9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10988" y="319179"/>
            <a:ext cx="8229600" cy="1061048"/>
          </a:xfrm>
        </p:spPr>
        <p:txBody>
          <a:bodyPr anchor="t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+mn-lt"/>
                <a:ea typeface="+mn-ea"/>
                <a:cs typeface="Arial" charset="0"/>
              </a:rPr>
              <a:t>What we gain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57199" y="1470887"/>
            <a:ext cx="85058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Knowledge about running a hotel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Price setting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Food and beverage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Occupancy rate target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E-commerce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Green hotel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Marketing strategy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……</a:t>
            </a:r>
            <a:endParaRPr lang="en-US" altLang="zh-TW" sz="4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7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10988" y="319179"/>
            <a:ext cx="8229600" cy="1061048"/>
          </a:xfrm>
        </p:spPr>
        <p:txBody>
          <a:bodyPr anchor="t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+mn-lt"/>
                <a:ea typeface="+mn-ea"/>
                <a:cs typeface="Arial" charset="0"/>
              </a:rPr>
              <a:t>What we gain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57200" y="1470887"/>
            <a:ext cx="805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Precious Friendship</a:t>
            </a:r>
            <a:endParaRPr lang="en-US" altLang="zh-TW" sz="4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6" name="Picture 2" descr="C:\Users\ct\AppData\Local\Temp\IMG_14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7187" r="22226" b="9844"/>
          <a:stretch/>
        </p:blipFill>
        <p:spPr bwMode="auto">
          <a:xfrm rot="5400000">
            <a:off x="5416549" y="381366"/>
            <a:ext cx="3663950" cy="337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t\AppData\Local\Temp\IMG_14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2969" r="14961" b="38594"/>
          <a:stretch/>
        </p:blipFill>
        <p:spPr bwMode="auto">
          <a:xfrm>
            <a:off x="3467100" y="3899266"/>
            <a:ext cx="5276850" cy="2885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t\AppData\Local\Temp\IMG_147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20781" r="1485"/>
          <a:stretch/>
        </p:blipFill>
        <p:spPr bwMode="auto">
          <a:xfrm>
            <a:off x="157418" y="2240328"/>
            <a:ext cx="4214557" cy="2943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04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10988" y="319179"/>
            <a:ext cx="8229600" cy="1061048"/>
          </a:xfrm>
        </p:spPr>
        <p:txBody>
          <a:bodyPr anchor="t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+mn-lt"/>
                <a:ea typeface="+mn-ea"/>
                <a:cs typeface="Arial" charset="0"/>
              </a:rPr>
              <a:t>What we gain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57199" y="1213712"/>
            <a:ext cx="85058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Attitude, knowledge and skill transferred or to be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transferred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Walking around or in front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Strong sense of innovation and change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Full understanding of the environment and big data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Student-</a:t>
            </a:r>
            <a:r>
              <a:rPr lang="en-US" altLang="zh-TW" sz="4400" dirty="0" err="1">
                <a:solidFill>
                  <a:schemeClr val="bg1"/>
                </a:solidFill>
                <a:cs typeface="Arial" charset="0"/>
              </a:rPr>
              <a:t>centred</a:t>
            </a: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policy</a:t>
            </a:r>
            <a:endParaRPr lang="en-US" altLang="zh-TW" sz="4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97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10988" y="319179"/>
            <a:ext cx="8229600" cy="1061048"/>
          </a:xfrm>
        </p:spPr>
        <p:txBody>
          <a:bodyPr anchor="t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+mn-lt"/>
                <a:ea typeface="+mn-ea"/>
                <a:cs typeface="Arial" charset="0"/>
              </a:rPr>
              <a:t>What we gain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57199" y="1213712"/>
            <a:ext cx="85058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Attitude, knowledge and skill transferred or to be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transferred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People </a:t>
            </a:r>
            <a:r>
              <a:rPr lang="en-US" altLang="zh-TW" sz="4400" dirty="0" smtClean="0">
                <a:solidFill>
                  <a:schemeClr val="bg1"/>
                </a:solidFill>
                <a:cs typeface="Arial" charset="0"/>
              </a:rPr>
              <a:t>oriented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>
                <a:solidFill>
                  <a:schemeClr val="bg1"/>
                </a:solidFill>
                <a:cs typeface="Arial" charset="0"/>
              </a:rPr>
              <a:t>Leaders communicate with their staff often, and in a variety of ways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n-US" altLang="zh-TW" sz="4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77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FiveRules</Template>
  <TotalTime>0</TotalTime>
  <Words>290</Words>
  <Application>Microsoft Office PowerPoint</Application>
  <PresentationFormat>如螢幕大小 (4:3)</PresentationFormat>
  <Paragraphs>72</Paragraphs>
  <Slides>10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Five Rules</vt:lpstr>
      <vt:lpstr>PowerPoint 簡報</vt:lpstr>
      <vt:lpstr>PowerPoint 簡報</vt:lpstr>
      <vt:lpstr>What we give</vt:lpstr>
      <vt:lpstr>Main findings</vt:lpstr>
      <vt:lpstr>What we gain</vt:lpstr>
      <vt:lpstr>What we gain</vt:lpstr>
      <vt:lpstr>What we gain</vt:lpstr>
      <vt:lpstr>What we gain</vt:lpstr>
      <vt:lpstr>What we gain</vt:lpstr>
      <vt:lpstr>Gain &gt;&gt;&gt; Give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2016-05-05T09:51:05Z</dcterms:created>
  <dcterms:modified xsi:type="dcterms:W3CDTF">2016-05-27T07:33:26Z</dcterms:modified>
</cp:coreProperties>
</file>