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7" r:id="rId4"/>
    <p:sldId id="261" r:id="rId5"/>
    <p:sldId id="307" r:id="rId6"/>
    <p:sldId id="279" r:id="rId7"/>
    <p:sldId id="283" r:id="rId8"/>
    <p:sldId id="286" r:id="rId9"/>
    <p:sldId id="290" r:id="rId10"/>
    <p:sldId id="265" r:id="rId11"/>
    <p:sldId id="308" r:id="rId12"/>
    <p:sldId id="309" r:id="rId13"/>
    <p:sldId id="310" r:id="rId14"/>
    <p:sldId id="271" r:id="rId15"/>
    <p:sldId id="297" r:id="rId16"/>
  </p:sldIdLst>
  <p:sldSz cx="12192000" cy="6858000"/>
  <p:notesSz cx="99472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1638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C2192-C07B-4B57-8C40-153C26BE36AA}" type="datetimeFigureOut">
              <a:rPr lang="zh-TW" altLang="en-US" smtClean="0"/>
              <a:t>2016/7/25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DC27-5599-41B3-8054-C9C0EE6065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792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17332-1D50-48D4-9ECC-58105A6BA4B5}" type="datetimeFigureOut">
              <a:rPr lang="zh-HK" altLang="en-US" smtClean="0"/>
              <a:t>25/7/2016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AB58F-2761-452C-8AE4-304F8BE9DF6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65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64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73A3-E577-4705-849F-40AD9929AB12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CB-8261-45B8-A1CA-AFF3189BC1AC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0F8C-FCF5-4DFE-BA92-B637F593765C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E78B-9867-481D-B1F7-1698DAC87A4B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39D-A53E-4F17-B383-1B6C837E2B85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288B-3BD2-4500-B1CE-0509D92451DB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F13-B216-42D6-B3E8-9E772FCBD3EC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3772-F684-4F92-8B47-A246D3888157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29D6-4C50-46C2-B1D4-F9B24D8BEA59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D7AE3E-7637-4E0E-A128-35D93E304A31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CC94-E30C-48A7-ACF8-F9160402D9DF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1C8D03-E3F2-4BF5-8754-2A7793A663E2}" type="datetime1">
              <a:rPr lang="en-US" altLang="zh-TW" smtClean="0"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454152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sz="4900" dirty="0" smtClean="0"/>
              <a:t>Hong Kong Baptist University</a:t>
            </a:r>
            <a:r>
              <a:rPr lang="en-US" altLang="zh-HK" sz="3100" dirty="0" smtClean="0"/>
              <a:t/>
            </a:r>
            <a:br>
              <a:rPr lang="en-US" altLang="zh-HK" sz="3100" dirty="0" smtClean="0"/>
            </a:br>
            <a:r>
              <a:rPr lang="en-US" altLang="zh-HK" sz="6000" dirty="0" err="1" smtClean="0"/>
              <a:t>Programme</a:t>
            </a:r>
            <a:r>
              <a:rPr lang="en-US" altLang="zh-HK" sz="6000" dirty="0" smtClean="0"/>
              <a:t> for Leadership Enhancement for Serving Principals 2016</a:t>
            </a:r>
            <a:endParaRPr lang="zh-HK" alt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30880"/>
          </a:xfrm>
        </p:spPr>
        <p:txBody>
          <a:bodyPr>
            <a:normAutofit lnSpcReduction="10000"/>
          </a:bodyPr>
          <a:lstStyle/>
          <a:p>
            <a:r>
              <a:rPr lang="en-US" altLang="zh-HK" b="1" dirty="0" smtClean="0">
                <a:solidFill>
                  <a:schemeClr val="tx1"/>
                </a:solidFill>
              </a:rPr>
              <a:t>Group A1-2:</a:t>
            </a:r>
          </a:p>
          <a:p>
            <a:r>
              <a:rPr lang="en-US" altLang="zh-HK" b="1" dirty="0" err="1" smtClean="0">
                <a:solidFill>
                  <a:schemeClr val="tx1"/>
                </a:solidFill>
              </a:rPr>
              <a:t>Dr</a:t>
            </a:r>
            <a:r>
              <a:rPr lang="en-US" altLang="zh-HK" b="1" dirty="0">
                <a:solidFill>
                  <a:schemeClr val="tx1"/>
                </a:solidFill>
              </a:rPr>
              <a:t> </a:t>
            </a:r>
            <a:r>
              <a:rPr lang="en-US" altLang="zh-HK" b="1" dirty="0" smtClean="0">
                <a:solidFill>
                  <a:schemeClr val="tx1"/>
                </a:solidFill>
              </a:rPr>
              <a:t>Chu Kai wing </a:t>
            </a:r>
            <a:r>
              <a:rPr lang="en-US" altLang="zh-HK" b="1" dirty="0" err="1" smtClean="0">
                <a:solidFill>
                  <a:schemeClr val="tx1"/>
                </a:solidFill>
              </a:rPr>
              <a:t>alex</a:t>
            </a:r>
            <a:r>
              <a:rPr lang="en-US" altLang="zh-HK" b="1" dirty="0" smtClean="0">
                <a:solidFill>
                  <a:schemeClr val="tx1"/>
                </a:solidFill>
              </a:rPr>
              <a:t> (instructor)</a:t>
            </a:r>
          </a:p>
          <a:p>
            <a:r>
              <a:rPr lang="en-US" altLang="zh-HK" b="1" dirty="0" smtClean="0">
                <a:solidFill>
                  <a:schemeClr val="tx1"/>
                </a:solidFill>
              </a:rPr>
              <a:t>Mr. Chan chi </a:t>
            </a:r>
            <a:r>
              <a:rPr lang="en-US" altLang="zh-HK" b="1" dirty="0" err="1" smtClean="0">
                <a:solidFill>
                  <a:schemeClr val="tx1"/>
                </a:solidFill>
              </a:rPr>
              <a:t>chiu</a:t>
            </a:r>
            <a:r>
              <a:rPr lang="en-US" altLang="zh-HK" b="1" dirty="0" smtClean="0">
                <a:solidFill>
                  <a:schemeClr val="tx1"/>
                </a:solidFill>
              </a:rPr>
              <a:t> Daniel</a:t>
            </a:r>
          </a:p>
          <a:p>
            <a:r>
              <a:rPr lang="en-US" altLang="zh-HK" b="1" dirty="0" smtClean="0">
                <a:solidFill>
                  <a:schemeClr val="tx1"/>
                </a:solidFill>
              </a:rPr>
              <a:t>Ms. Wong </a:t>
            </a:r>
            <a:r>
              <a:rPr lang="en-US" altLang="zh-HK" b="1" dirty="0" err="1" smtClean="0">
                <a:solidFill>
                  <a:schemeClr val="tx1"/>
                </a:solidFill>
              </a:rPr>
              <a:t>pui</a:t>
            </a:r>
            <a:r>
              <a:rPr lang="en-US" altLang="zh-HK" b="1" dirty="0" smtClean="0">
                <a:solidFill>
                  <a:schemeClr val="tx1"/>
                </a:solidFill>
              </a:rPr>
              <a:t> </a:t>
            </a:r>
            <a:r>
              <a:rPr lang="en-US" altLang="zh-HK" b="1" dirty="0" err="1" smtClean="0">
                <a:solidFill>
                  <a:schemeClr val="tx1"/>
                </a:solidFill>
              </a:rPr>
              <a:t>yi</a:t>
            </a:r>
            <a:r>
              <a:rPr lang="en-US" altLang="zh-HK" b="1" dirty="0" smtClean="0">
                <a:solidFill>
                  <a:schemeClr val="tx1"/>
                </a:solidFill>
              </a:rPr>
              <a:t> </a:t>
            </a:r>
            <a:r>
              <a:rPr lang="en-US" altLang="zh-HK" b="1" dirty="0" err="1" smtClean="0">
                <a:solidFill>
                  <a:schemeClr val="tx1"/>
                </a:solidFill>
              </a:rPr>
              <a:t>emily</a:t>
            </a:r>
            <a:endParaRPr lang="en-US" altLang="zh-HK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Our most important takeaways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r>
              <a:rPr lang="en-US" dirty="0" smtClean="0"/>
              <a:t>1. A great leader: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http://www.brainyquote.com/photos/j/johncmaxwell383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24" y="1913203"/>
            <a:ext cx="3706132" cy="23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wse.hk/image/dir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764" y="1624500"/>
            <a:ext cx="2397125" cy="29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303" y="4695563"/>
            <a:ext cx="393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err="1" smtClean="0"/>
              <a:t>Dr</a:t>
            </a:r>
            <a:r>
              <a:rPr lang="en-US" altLang="zh-HK" sz="2400" dirty="0" smtClean="0"/>
              <a:t> Joseph Lee, GBS, </a:t>
            </a:r>
            <a:r>
              <a:rPr lang="en-US" altLang="zh-HK" sz="2400" dirty="0" err="1" smtClean="0"/>
              <a:t>OStJ</a:t>
            </a:r>
            <a:r>
              <a:rPr lang="en-US" altLang="zh-HK" sz="2400" dirty="0" smtClean="0"/>
              <a:t>, JP</a:t>
            </a:r>
          </a:p>
          <a:p>
            <a:r>
              <a:rPr lang="en-US" altLang="zh-HK" sz="2400" dirty="0" smtClean="0"/>
              <a:t>Chairman</a:t>
            </a:r>
          </a:p>
          <a:p>
            <a:r>
              <a:rPr lang="zh-TW" altLang="en-US" sz="2400" dirty="0" smtClean="0"/>
              <a:t>李宗德太平紳士</a:t>
            </a:r>
            <a:endParaRPr lang="en-US" altLang="zh-TW" sz="2400" dirty="0" smtClean="0"/>
          </a:p>
          <a:p>
            <a:r>
              <a:rPr lang="zh-TW" altLang="en-US" sz="2400" dirty="0" smtClean="0"/>
              <a:t>主席</a:t>
            </a:r>
            <a:endParaRPr lang="zh-HK" altLang="en-US" sz="2400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97979" y="4439250"/>
            <a:ext cx="6272893" cy="1825973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3747859" y="1309818"/>
            <a:ext cx="3894365" cy="328314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Has moral appeal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Has vision &amp; mission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Is goal-oriented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Is hardworking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Has good rapport with staff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8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86604"/>
            <a:ext cx="10542905" cy="823740"/>
          </a:xfrm>
        </p:spPr>
        <p:txBody>
          <a:bodyPr/>
          <a:lstStyle/>
          <a:p>
            <a:r>
              <a:rPr lang="en-US" dirty="0" smtClean="0"/>
              <a:t>2. Build a strong middle management that: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http://www.growvc.com/blog/wp-content/uploads/2010/08/tunnel_visi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034054"/>
            <a:ext cx="3243455" cy="30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egalproductivity.com/wp-content/uploads/2015/07/chan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9" y="4323359"/>
            <a:ext cx="3657146" cy="15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ISEBUQEBMVFRUVFRUVFRUVFRUVFRUVFRUWFxUWFRUYHSggGBolHRUVITEhJSkrLi4uFx8zODMsNygtLisBCgoKDg0OGxAQGi0lHyUtLS0tLS0tLS0tLS0tLS0tLS0tLS0tLS0tLS0tLS0tLS0tLS0tLS0tLS0tLS0vLS0tLf/AABEIAMIBAwMBEQACEQEDEQH/xAAcAAAABwEBAAAAAAAAAAAAAAAAAQIDBAUGBwj/xABKEAACAQMCBAMEBQUNBgcAAAABAgMABBEFIQYSMUEHE1EiYXGBFDJCUpEjYnKhsRUkJTNDc4KSorKzwdE0NXS08PEWNlRjg5Ph/8QAGwEAAgMBAQEAAAAAAAAAAAAAAAECAwUGBAf/xAA9EQACAQIEAgYJAwQBAwUAAAAAAQIDEQQFITESQRNRYXGx8AYiMoGRocHR4RQjMzRCcvHCUrLSJDVDU2L/2gAMAwEAAhEDEQA/AMbzV1RiAzTAMNRYTQrNAB0BcXmghqJ5qdidgw1Ow7B0CCFA7hg0hCs0AGDQIMGgQdArjiikRbH4hSINmn4ZsUAe8uTywQAuxPQkb49/w+A71zHpFmcqMFhaH8k/kvz9zVyzCccullstu/r9xY8FWsl5cNrN0COfKWcTfyUIyOfH3m33957EVwuYVY4emsLTfbJ9bOjfqqyN5D9YfGs7BN/qId6Kp+ywnO5+NVVpcVSTvzY1sJqtMAUXGCmIGaSk0OwWaVwsDNFwBmi4AouwOe8Z+GyTE3FgfInB5uUEojMN8qR/Ft7xt8OtbuAzmVP9uvrHr87jlaW+/X9yj0DxCkhc6frkbbez5rL7a+hlUfWHpIv6+taFXL9VicBOz3sn4fZlT/6Ki+zNJqfDoZBPaMJYmHMOUhtj3Uj6wrcyr0oUpdBjVwz2vsn39Xh3GHjMo3nQ+H2M+ITXYqSeqMFxlF2Zj871M07CqBApgLAoEOKtIg2AimhxE4pliYYFArh0CDoAOkIMUAKxQRuGBQK4sCgQ6i0iLZa6PprTyrEnfqewHcmvDmGOp4KhKtPlsut8kW4ag69RQW3PuLvUbYX9yulQZFnalWu3H8pICcRZHXfr78/dFfNJ4mcFLGVv5J+yupHZ0qUaNNady8/E6FGgUBVAAAAAGwAGwAHpXOybk7sr3HE/yq2jdSbXJMixNUokCkAKYgUhhGkxhUACgAU7ACkAYpoRTcT8MW1/H5dwmSAeSRcCSM/mt6e47V7MJjquFleD05rkw3VnscplttT4ekLxnz7Mnfr5RyftL1hf84bHbr0rpFPCZrC0tJ/P8or4XDVarwNZbeI+kSoJJQUdt2RoWYg9D7Sgg/H9ledYPNaP7dKo+FbWlYVqUtWl7znGK+qnMigKYCloE2OCkV6is0WFYGaZJJgoJWBQAKYCgKQg8UCbDAoE2KxQRFAUALQUiLZJijz0pNpLUhq3ZGp1CSSwtFhtxzX14RHGB1jB6ufTA3+PuU185zLHRzLFNt/s0/m/Py7zrcvwXQ0u3n57DV8J6CljarAp5m+tI/eSQ/WY/sHuArlMbi5Ymq5vbkupHslK5civKRDXvVkG0nbqEwqrYwUACkAKAEmgYKQApgHQBTanxXY2+RPdQqR1XnDP/UXLfqr2UsvxNX2IPwXzIOcVzLDTb6OeFJ4TzRyKGQ4Iyp6HB3Hzrz1aUqM3Tnutxp3V0SagMTLGGUqwDKQQQQCCD1BB6ihScXeL1BGGvPCbTpJGcedGGOeSNwEX15QVJA92a2qefYmMUnZ9ouGD3ijmVfYkcoGKYChQOwrNMLABoCwrFBEPFAB4oAMCkIPFBFsUBQJisUCDAoELUUCbH40pFbZp+H7aKCJ9QutooRkZ+03YAdzkgAdyRXI+kmZT0wOHfrz37F+fA2spwd300/d9y14I0+SeRtWux+VnGIEP8jB9kD3kd/Qk/aNcNmFaNOKwtLaO/azpaklFcC8+fOxsqyCgFNAGKknoxBVEYdAApsAGogVya1btctZrKpnVOdoxklV9ndjjA+uu2c716HhaqpKs4+q9L+e4OJXsUHH/ABzHpqKoUSTuMpGThVXOOeQ9QudgO+D0wTXty3LJYxtt2it39EQqT4TC6R4s3iXKLfRRiJiObEbxuisceYvMxyo679cHetqtkNCVN9C3xd979hUqrvqXHjoWMdnGrECSV1IBPKchAOYDqN68vo7ZOq2tkvqSrchvTPBaFf8AaLqR/dEixj4ZbmJ/VRW9I5P+OC97v4WBUetnS9KsEt4Y7eLISNQi5OTgdMnvXP1q0q1R1JbstSsrEqqrjBQABUkB54r74ckGKYXFCgTYoCi4+IPFMA6ADxSEKxQK4YFAmxQFBEOgQdAXFhaCNx1EpEGy40HSmuJQg6dWPoO9ZmbZlDAYd1Zb8l1s9OCwzxFS3Jblg8Q1W+W1j/3fYMPMI+rcTjome6jfP9I9xXzmpWnhqUsRVd61X5I7CEVFabLbz2eJ0cVzV2AdAAoEInnVEaR2CqilmYnAVVGWJPYAAmrKcJTfDFXb0E9CPpOqQ3MQmt3EkZLKGAIBKnBxkb7jrU69CpRnwVFZgmnsZDiTxCFrqcWniJWVmhEspc5TzWxgLjspVsk9+lauEyjpsK67bvrZdxXKpaVjY6q5WCVgSCIpCCNiCEJBBrKw6Uq0E+bXiWPY5Z4I8SySPNaXEjyMwE8bSMzsSMLKOZiT08s49zV0XpBhIxhGrBWto7fL6lNGXJljoP8A5qvv+GH92zqjE/8AtFLv/wDIcf5X56iHwlarqGu3t7MOdLVwkKndQwZkjbHTYRu2PV89RVuOqPB4CnRho5LXxfjbuCC4ptm14u4ds7tY2vsBYmLAlxGCCuGRn2IU7HYjdRWPgMXiaDkqCu32X99ussnGL3MR43zKIbB4yCokdkIOVICxlcEdRjFbPo/GTnWUt9L/ADK63Iqv/FfEN7/s0Txqehig5F/+2bP6iK9X6DLMN/I0+93+S+xHim9jsekrILeITZ8wRRiTJBPOEHPkjqc53rkq7i6snDa7t3XPQtiXVYApACpIDzpz7196OVsLBpkbDqClci0PCE4o4kLYTipjTuHigAwKCLFAUCuGBQIVQIAoE2LAoI3HFWkRbJVvCSQAMk7CozmoRcpOyQoxc5KMd2aDXJZLWGPTLPe+vNmYH+Ji35pCR0wMgH3Mewr5ti8YswxMsVU/hp+yut/n7I7DB4ZUKagt92/PyNnw3okdlbJbQ9EG7d3c/Wc+8n/Idq5XF4meJqupLn8ketskatqUdtA9xM3LHGvMx/UAB3JJAA7kiq6FCdaoqcN2Rbsrs4/deLt95gmjto1t+flUMshLY6r5wIXnwD0G3ocV1UMgw3DwSk+LvXh1Hn6WRofFfXi+jQXNs7oJ5YiCrFG5Whlcq3KfVQCPdXiybC8GNnTqJNxT8VqSqy9S6NfxUeXSrr3Wc3+C1ZmC/rIf5rxLJeyym8HFxpEPveb/ABnH+VenPX/6yXcvAjS9k5XxNatdjUdVU7R3kcaEHqntx5+I/e5B+NdNhZqh0WG5uLfv0/JRLW7O2nURPpRuR/KWbSfAtCSR8jkVyCpdFjVT6ppfM9N7xucI0ZGsE0/VkyVaSRZB/Nuysv8ASiYge9Ca7Kvw4l1cK97L57fBnmXq2kdE4XlDcUXrKQVNsCCOhBFngj5Vg4uLjlNNPdS/8i2P8j89Q14Iye1qCN9cTIx9dzKP2g1L0hXq0mtrP6BR3Zl/Ezg64hNxqM8qMklywjQF3cJIzsmSwAXAA2Ga0sqzClVUaEE7qKvslpZMhUg1qy78TP8AZNH+Mf8Ahw15cq/nxPe/GRKptE6dqfENpbn98XMMZ39lpFDfJc5P4VzdLBYir7EG/d9S5yityRpWpRXMKzwNzxvzcrYZc8rFTswB6qe1V16E6E3TqKzQ001dEuqhgoAFSQjzUJK+9nMNDyS0EbEhJaRHhJcFx61BoViQcGhNog1cYIq1MhcMLRcTkKxRcVwCmAYFArigKBC1FBFsfRKRW2aXTPKsrZ9SufqoPya93c7KF95Ow+Z7VxXpFj516iy+g9X7b6l1ff4HRZTg+FdNPd7ee3kWnAOiyDzNSvd7q69rGP4mLbkiX02A/AD1rjMzxMbLDUfYj831m61bT4/b3eJsaySJznxgkaU2OnKSPpVyOcj7qsiftl5v6FdBkUVDpcQ/7Y/n6fMpq62RsdS4et5rM2LLyw8qqFTAKBCCvKSDgjA3rJpYyrTr9OneXbzuWOCasYHxl0+K30m2t4V5I0uFCrknA8mfuTk7knf1rayKtOti6lSbu3H6oqqpKKSM3q/GesXdtKBB5duY38xkt35fKwQ2ZZMjp3GD6VpUcuwNCqnxXnfS8tb9yIOcmuw2PBWo/RuGvpHdI7pl/S86UIP62KyMfS6bNVT63HwV/kWQdqdzAaZxTaw6JLppikeWYuzNhBGr8w8s5LZOBHGelblXBVp46OIUkox0tz538SpSShwm54B1LzOHbhCd4I7uP5eW0i/LEgHyrHzGjwZnTl/1OL+dvoWQfqMhaDoX0zhYRKMyKZpYvXzI5ZCAPew5l/pVbiMV0GbcT2dk+5peD1BR4qZT+BzFtRlcknFpy7+geBUHyVAPlXq9IbLCpf8A6+jI0faC1u4uND1eW4jTmhuCzANkI6yNzsnMPqujZx1OPjToRpZng4wk/WjbbdNaX7mvOgO9OVxue81DiKdYlQRWyNliuTFHtuzuceZJgkBRjr0G5pxp4XKabk3eT+L7F1Lr/wBIV5VGbjxE4KmvYbSC1KBYOYEysR7PIir9VTk+ye1Y+WZnTw86lSre8tdO9ltSDdrFHpvgqo3uLsn82GML/bcnP9WvZV9I/wD66fxf0X3IKj1s6XoGkR2dtHawlikYIUuQWPMxYkkADqx7Vz+JxEsRVdWe76i6KsrFhVBIFAAqSEeYQ29feTnGh1GpkWPRtQRJSPUbEGh9JaLEWOiSgrcRavTI2HA1IjYMLUrkRwx7UJiCAqQrjqLSINl5w5pJnlAOyLu59AKxs7zSOAw7n/c9Irrf4Pbl2E/UVNfZW/2JVjGNXvxIB/B9i3LCv2bicY9vHdR+zH3jXz2vUlgqL4netU1k+aTOvjpqvd57OR0aucAFAHNOP2xrmklvq8+B+kZFA/WVrosr1wFe2/4Kanto2/E2tpZWsl1ICypy+yMZYswUAZ+NY2Dw0sTWVKLtcslLhVzn3i5fLdabYzKGVJ543CtgNyvE+M4JHRvWt3JaToYqrBu7irad5VVd4pm28QWxpd5/MSfrGKyMsV8ZT/yLKnsM5fqt4Y+FrSBd2uJmUDuQs8suw7+0qD510VGmp5tUm/7Yr5pLwuUyf7aR0fRuAtPt0QfRYncBeZ5B5pLADLe3kDffbFYGIzbFVJO02lyS009xcqcVyMlwVwxeW6araeUyxSpKlu7kBWYebGh+9hlZDnH2a1cfjcPUlQq8Summ0t0tG/gVwi1dG04C0SSysIrWYqXQyElCSvtyM4wSAejDtWPmWJhiMRKpC9nbfsRbCNo2Y3w5wVbWVxNcwmTmm5sqxXkRWfn5UUKCADgbk7CpYvM6uJpRpzSsvi9LaijBRdzQzQq45XUMPRgCPwNeGM5Rd4uxOwqOMKAqgADoAAAPgBSlJyd2wFVGwApgHQAKABQAKkhHmDFfeUc6LWmJjqtTIMeV6CDQ4slIVh1ZKLEWPI9KxFofjNBWx9KREcSi5Gw6q0XItEuztS7BVGSTgVXWrwpQc5uyWrHSoyqzUI7stuIy4EeiWR/L3A5rmUb+TB9ok9iRkfD9IV84rYz9XWlmFf2I6QXX587HY4bDRo01Tj73569l+DeaNpkdrBHbwjCRryj1Pqx95OSfjXLYivOvUdSe7PQybVIgUgOf+L2gTTww3VqGMtq5bCbvyNyksoHVlZEOPTNbuR4qFKcqVTaXX19XvTKqsW1dGOSbVNdeK2nTy7dGDSyLE0S7bFmLk80mMgKNstnGBkazjg8sjKpB3k9le77uxdbKvWnozonG3CLXqWsULJGlvKrkEH6iryhVA/DtWFl+Yxw8qk5ptyXzLpwvaxotX09LmGS3lzySKVblODg9cHtWfQrSo1FUjuibV1Yg2vC1mkcEXkqy2/N5PmflChZuYkc2d8gHPuq6ePxEpSlxW4t7aXtoJQRc14yQKYBUwDpAFQAdAAoAFAB0ACgAUACpIR5gzvX3o50VmgLCwaERsK5qYrCw1BGw6jUEWPI9BBokI1BU0PJJSaI2H45KgFiXGM0XIOLNLFcpp1m1/MMufYt4+7yN9UD4/sB91cPnuNljcQsDRfqrWb+nnmdHluE6GHSSWr8/Mt+AeHnt43uro815dHzJmPVQd1iHoB6D4dAK5LM8XGrJUqXsR0X3NW1lbz5XI1lZgB0CBSAFAApACgAUAFTAOkAKYBUAU/EPE9pYhTdy+Xz55Byu5blxzbIDgDI3NevC4Gvir9FG9t9UvEjKajuXAryPQkcg1vxM1A3U1rZW6HypZI8rHJPIeR2QNhTgZx6Gurw+S4VUo1Ksnqk90lqvPM88qsr2Q5wZ4hXovls9TBHmkKvPF5Mkbt/F5XAyrHbcZ3G9Rx+U4d0HVw3LXR3TS394QqO9mdcrlT0AoAFAAoAzeqceafbzNBNPiRCAwCs2CQDjIGM71qUMqxNWmpxjox8PajgPNX2e5zopWqSYhYagGhWaBWFBqZGw7G1BBoeDUELD0b0yLQ55tIjwi1losHCang2w8+XLnEcY53J2GB2z/wBd6570gzJ4LD+p7ctI/f3eJ78vwqqT4pbLxLPQYDql/wDuhIuLS1JjsoyMB3GOaYj5DHwUfZNcHian6LD9BF/uT1m/odFwtO7933+x0OufsIOgAUxB0ACkAKQAoArtd1y3s4vOupBGnMFBwzZYgkABQSThT+FejDYWriJ8FJXe4pSUVdkme6CxNN1AQyY6ZAXm+VQjTbqKD67DvpcyFlxtJcaPcalHEsTxiTkQsZBlAuCxwuetalTLIUsdDDyd07X5df2KlUbg5GFtbniLUUEkTyCJ88ro0VumMkHDDDkZB9a2pwyvCS4ZJcS67yf1RWukkdD8OtAurOGUXsgkkkkDgiR5CFCAYZnAOcg+tYOa4yjiJx6FWSXVYtpxcVqc58XWe61GWOPdbO1VnHoCylyPlNHn9E1v5JGNHCxct5ydvp4Mpq6yfYdW4E1L6Tp1tMTljEqufz4/yb/rUn51zGZUeixU48r3+Op6IO8UzG+FZ/hTVv54/wDMT1r5z/SUO7/iiql7TGPG+MRy2N0uzq7rkdSFaORN/cQ39ap+jr4oVab20+d0FbdM6ua5gvBQAKQGV8Q+Kxp9qWXBnkysKn17uR91c595wO9amV4B4qr63srf7Ck7K5hdH8Jpp4EnuLgxyyAu6FSzAsSfabO7EEE+8mt2tnlKnNwhG6WlyHRr+7c53mvpCZiC1ammKw6GqdyIeaYA5qLgLElMVh1HoItEqLemVPQUy0CTFJQI2ejox0bUBH9cxt068vIc/q5q4T0kdsyw/F7P1v8A6N3LV+y7b6+GhqPDTWre4sIkgIDQxpHJH9pWAwWx3DHJz7/WuQzXDVaWIlKezd0zRupLiW3nQ1lZgg6QApiBQAKAG7idY0aRjhUUsx9AoJP6hUoQc5KK3bsDOMeFHEU0mqt58jt9KjlKh2YgMH8wBM9gFkG3ofSutznCQjg/US9Vr7fY81KT4tTR+PJ/g2L/AIpf8Ges/wBHP6iX+P1ROv7Js9YYJYS8xAAtnG5x/JGsqhFyxUbL+5eJY/ZOacODHCdx7/O/vqP8q6DFO+cQ93gyiP8AExrhrxQt7LT4LYQSySRoQ26JHkszbNknG/3aeLySpicTKq5pJ97e3nmONVRVjo3BHERv7QXTRiPLuvKG5gAhxnmwM/hWBmGDWFrdEnfRfMuhLiVzAcE+TdHV7y4kRI7kvAjyOqAIwc9WxjCmH8K3seqlH9PSpxbcbN2V9rfkphZ8TZYeBGpc1pNbMd4pQ4/RlHb+kjn515fSOjarGouat8PwyVB6NCfCv/eerfzx/wAe4qWc/wBJQ7v+KFS9qQnxn/Kz6daLu0krbd/aeKNfx5m/CpZB+3TrVXskvkmwrbpHUzXMl4KAI2o30cELzzMFjjUszHsB6ep7Adyaso0pVpqnBasZyvhO0fVr99XvFxbwNiBD0JQ5VfeFzzH1Y+4iuqrp4WlHA4bWpPf37vzsiriT9d7Lb7+fobafWHLEqxAzsB2FdLhfR/CUqMYTipNLV9bMGrmk3N8Ox56zXRXLBQNNMVh1TU0yI4GqdxBE0XGAGhAOKaYmSImplckTI96TZU0PcoFK4Gg4V1xrWTmG6ts6+o/1rHzjKqeYUeF6SWz6mezB4l0Za7Me4j0B7ZxrOi7DdpoFGwHV8IOqeq9uo93Fwm7vAY9a8n19Wvg/ibif98Nb7rr/AD5793wZxbDqMHmR+zIuPNiJ9pD6j1U9jWBj8BPCTtLbkyxNSV47GhrwACkAdFwBQBkvFTUfI0m4PeRRCPf5pCt/Y5z8q1Mmo9JjI9mvw/JXVdomA1iw/c2bRLjHLyxok3oDzh5c+/FzL+FbtGr+shiae+rt8LL/ALUUtcLizRePJxYQ5/8AUj9UMtZvo5/PP/H6onX9lGYvfC698mW5vLpCYonkxzSTsQiFuXmfHLnGNs1qQzrDupGlSg9Xbklq7FbpStdssdJ24SnPr5n/ADCivPV1zmPd/wAWSX8RpPDvhWxOn2072sLyvGHZ3QSEsSd/bzj5VnZpj8SsTOnGbSTtpp4E6cI8Kdi/4yvRaabcyoAnLCwTAwA7+wmAPzmFeLAU3XxUFLXW/uWpObtFnJ+FPCh7u2iupLhYlkXmVRGXflyQMksAMgZ79a6bGZ5DD1ZUlBtrtsvqeeNLiVyx4Gtf3N4glsCzMkkZRWYY5/YWZGONugkX8aozGX6zLlXS1WvzsyUPVnYz9hxHeWmoXwsYxI8s8oYeU8rALNKV5Qh2+seoNe6rg6GIw9LpnZJLnbkiCk1J2NjwJwxe3F6NV1XmDIPySSAKxOCFPlj+LRQWwuAcnPvOVmONw9Gh+lwttd7bfHm34FkINvikdUrmS8FAHKeNb2XVb9NJtT+RjbmuJBuMqfaPvC5wB3Y+4GunwFKGBw7xVX2nsvPX4BOL2e3P7GrvPLgiSztwFiiAUAe71Pc5ySe5JrofR7Lpq+NxHtz27F+fAws0xn/xR9/2K4GuqMQ4bTNsMUxCgadxCg1SuAoGncVhQNO4hxTUxDyGnciyXE1JlbJkQzUGwsTYY6i2Rb1NNw5qz27bbofrL2/71jZrlVLHU7S0ktn1HrwuLlSdnsReJ+GpLeT92NGOCMtNAo2x1chB1X1T5iuRp1Gm8DjlryfX1a+D+Jtp3/cp633XX+fPftuCeL4dRh50wsqgebETup9R6qexrBx+Xzwk7PWL2ZampK62NHWfYA6iAVAHLPGyZ5Xs7CFS7uzy8ijJJUcibfOT8K6b0fjGEalebslZX+b+h562tkZDi7Sdae2NzqXP5UZXZ3i9kuQgKxx7DdgN8da1cHXwEanR4e3E+pPlruyucZ2vI0fiff8A0nR9OlPWVoy36RhYP/azXgymj0ONrw6vvoTqO8UdI4z2028/4W4/wnrn8B/V0/8AJeJdP2Wc80i2kk4TaOFGkd2YKiKWZs3gBwBucDJ+VbtWUYZwpSdklz/xKY/xlPp/DnEMkSQK0sESKFVWmWEBfQiM85+YNeurjMshNzdnJ9l/wRUalrGn07w4uTp8lncXKK01wk0jqHmJREACZflOeZVOfdWfVziisRGrCDaUWktFu/eWKk+GzZ0PTLJYII4E+rFGka/BFCjP4VgVqrq1JVHu238S5KysNSaNbtOLloY2mUALKVBdQM45SenU9KmsTWjT6JSfD1C4Ve5NRANgAPhtVLk3uxiqQAoAxXiVxX9EiW2gJNzceygXd0QnlLgfeJ9lffk9q18pwHTSdWfsR+b87kk0mr+4Twzoa6ZaEYH0mfDSt15dtkB9FyfmSa3MBh3muK45/wAVPbtfnfsPFj8UqMW47vzcac13qVjlJO7uwgKYrHDjUjaDBoEKBpgKxTEKApiFrUhDqCpXIsejWi5ElRrSuJk6EVG5Bk+IVWyJOhbFK1yDlYvdE1ZoGyN1PUev/wC1mZplNLHUuGWj5PqPRhce6MrPYruK+GJIpBrGjEq4y0sKjr3Yqnf85O/UVx8JypyeBx67pdfVr9fidBGakukpa33XX+fO++w4H4xh1GHmXCTKB5sWdx+cvqh9e1YWYZfPCT64vZl8WpLijsaas4AUWAxS8PXEuvG/lQLBDF5cB51LM3JgnlG4GZZeuOgrYeLpU8u6CD9aTu/j+EVcLc7s02vaUl3bS2shIWVeUkYyNwQRnuCAflWbha8sPWjVjuiyS4lYp4OA7P6JBZyiSaOB2ePncqeZ2LHJj5cjLHb3165ZrX6aVaFk5JJ6dXfch0atY1DKCCCMg9QdwazU2ndEwAUPUAUACmAdIAUwBSAKgCv17WI7S3e4mPsqNh3djsqL7ydqvwuHniKqpx/0ho53wFpMlxcSa7qG5JP0de3oGUfdUeyvzPoa6eunNwy3C8/afUud/F/AqqNU06k/K+5ory4LsWPeu4wWEp4WjGlTWi83OUxNeVao5MjEV6yi3INRSGjhWaLmyHUhC1piHVFSREWBUhCgKYmOqKfIiPxrTsRZLiWlYg2TYRUWiLmTYqjwlUpE2HepKJ551LktKChlxo2qNC226nqKy80yuljqXBPfk+aZ78DjpYeXWuaKni/hV0cavo5KyKeeWJB9buzIvc/eTv1G/XjITlRk8Dj1/jLk+rXzbmdTCakulpc911/nzuazgTjSLUYtsJOgHmRZ/tp6r+ysLMcunhJ9cXsz0JqS4o/6NTWcAdAApAHQIFIAUAFTAFAB0AFSGCmIBPrRa+iGcjvLptd1P6PHn6Dbbu46NvgsPzmwVX0UE+tdRTpxy3C8b/klsvp7ufaKM9WrXXPvNtqVwvsxRgLGgCqB0wBgYHpXTZDljwtJ1av8k9X2dn3OfzHFupLgT0XzZWmugMoLFMBQFIdmcGpGwKFTQhxakIfSpkGPKKkiNxYSmK46kdNEbkhIqCDY6opkWyXBmkyuTJ8K1GxROSJ0e1BQ0PqaREdR6Qy10jVTC2c5B6iszM8spY6k4TWvJ80z34LGyw8ux7lRxjwo3ONX0clZlPPLEn2j9pkX73qn2vj14yFSeGm8Djlp/bLk15+B1NOamulpPf5mo4A42i1GLBwlwg/KR+v56eq+7tWJmOWzwkrrWL2f0L01JXj/AKNbWWAYpACmIOkAVAAoGCmIFIAUACgZzbxU4kkJXSLL2ri4wsnL1VG6JnsWG5PZc+tdDk+Dik8XW0jHb7/btITk16q3Zc6Lo8em2a2kRBc+1NJ0Luep+HYD0A9a2spw0swxP62svUjpBfXzz7jPx2IVGHRx38+I21dkc+IxUiIeKAFgVFkkcCxTRrigKmiI8i1NIi2SI0qRFskxx1IrbJKw0EXIUsWKmiDkPxR5oKpSsSEi3oK3Ml+RtSKuIcQ8tAt2My3x7U1EkqdxA1P1p8JLoGOjVwO9LhI/p5BPrvoKOAmsM+ZM0Ti2SCTmG6n6y9iP9azc0yijj6PRz35PqZ78JVlh5abc0TOKOG/PxrGisVnU88sSfWZurMq/f9V6P8evDQqTwk3gcetOT5W5e7t5HQxkprpKb/PYzV+H3G8eoRcr4S4Qe2nQNj7ae71HasXMstlhZXjrF7Fqakrr39hr6yrAHSAFAgU0MFABUgDoAFAGf434nTT7Vp2wXPswoftyEbZ/NHUn/UV78uwUsXWUeS3fYKUlFXZk/DfQHhR9WvctdXOWTm6qj7liOzNsfcuBtkiuhqQePxEcDQ0px9prs5eeevI81Sp0MHUlu/Ni+ncscnvXcUaUKUFTgrJaI5urNzlxS5jNWlYOWi4uEUFouFhQFIlZnABUkag6lWIiyRGKsRBkqMCnYrbHxUkReotXqRFoPzsU7EeElW1zuDRYrnTJEt2oNJIrVJsI6oKfCCoMjTahmnYsjQIEl0aD0qmhkyk0E7IBY0BYAamFh6M0EGX/AA1rslpIHQ5U7MvZhWZmmV0cwo8FRa8nzRZh8VKhK/LmjT8QaEJ431XSBy3OUd0UkMWU5YqBtzkZyD9bAxvnPBJVcJP9JjvZ2T5a7a9XgdBCqpx46e782ZdcAcdR36+VJiO5Qe0nQPjqyf5r2rJzLLJYZ8cdYP5E4yU1de9dRs81kgHQAKABVlKlKo7L4iYCKjUpuEnF8h3BVdgGbu5SKNpZGCoilmY9AoGSTU6dKVSShFXbA5JosTa5qL39yMWNqcRo3Rse0FI6ZOzP/RWuqqL9BQjhqOtWfV59y+JUnxPiey2+/n7mxv8AVfMcn7I2Ue6uqynLFgqCh/c9ZPt/Bh4vGKpPs5EdZ81qcNjycdx0UEWuwWBTI2FBaBWFgUiVjz2KsRpC1qaIjyGpoi0PpJU7kWh0SUyNhYc07kbCgDTuA9GpouQYmXJpoasMGmTQKQwqYAxSC4fLTFcNUoBsdQUEGPpTIMvuHNamtZA0eSpI5k7MPfWbmmW0cfRdOp7n1Mtw+KdCV1tzRccXcKi7A1TS8x3K+26L7JdhvlfST+98evBQnUwFT9HjFeD2fK328DoIzjVSq0nr50Zd+HfHa3q+RcYS6TZlPsiTl6lR2b1X/oZWZ5W8O+kp6wfyL4SU1de9dRuaxxgoENXcp5OVep7/APXU+6tjCVoqjwLtuOEVxXYuLON6za8k56A9xVUIRyfj/VZdTvU0WyPsBs3Mg3UFDkg4+yn62wO1dPl1CGDoPF1t+S8834FU25PgXv7vPncttWuorWJNOtNo4hhj3ZupyR1Ock+8+6t/0fy2dWTx+I9qXsrqXX9uzvMvMsWoroYe/wCxUw3pB9a6txMTdk2G4zVciyMS0t5M1Xexdw3JSigrasOAUCFqKRJHnwR16Ej3XFCI1KwrjixGpJCuPJEakRZKhtc0XI3LG30/NQchEn9yzTUrlU6iQo2uNu9SKekbIF5Fy1ZEsjK5XMakXpCc0h2FUCFBaYhyOOgi5EyCzJ7GouSRW5MnQaUSd6g6iK5Sdi4tdHQbtg1BzZVdsnx2UfuFR4mR3LbS7ryWyhz6j1FZ+PwNLGUnTqru613HswmJlQldbFfxpwgLr+EdO9i6T2mVTy+YR3B7Seh7964qMqmX1P0uL1g/Zl58o6WnUVVKpTevnRkvw74/F3+9Lv8AJ3S5G45fN5djgHo4xuv/AGrOzPKnR/dpawfy/BdCamtN1uvPlG+rEJAzQAKAMV4n8XmygEFuc3U45Ywu7IpPKZMeudl9T8K18oy/9RU6SfsR37ez7kKk+FdvIquH9KGkWOGwb24AaQ9TGOy59Bv8Wye1buEw7zjF3f8ADT+b/PgePE11haV/7n4/gpjF3O5rv1ZKyOXcnJtvccjQVFkkyfbrVbLU7FraiqmXJ6FihpXItDooELApBY4xBYDvXpcj2bkkWK9hS4hWH10xT2xS42DSHV0wVJSbKZzSHksgKlqUusiYlviiyKZVZPYWdqASvuRbhwoLHf0FSjqDhroZ26dnOf1VfseiEVFDIgNF0WNjiWp9KV0RciTDp7HtSc0iLkTYtHbuKg6pByLC30sDrVbm2LiJohCjYVC1yPH1Ecyt92rFFEHJjsUpI6UWRBsmWyZ6mk2RQ+ZQNsio2BscsNXeF+ZTkdx6ivJjsvo4yk6dRfjtPThcVOhO62I/GnCKagn0+w/J3aYLKDy+YV6b/ZkGNm79D6jiYyq5XV/TYrWm9n5+a5HTwnGvFVKT187krw58QPpJ+hXvsXSZUFhy+aV2KkH6sgxuO9eDM8q6L96jrB/L8HohNT7HzR0PNYJIr+Itais7V7mbouwA6u52VF95P4bntXrwuFliJKEVz36kLnqc20K0/Kz8Qanvyk/Ro/vEAhSgONh9Vc+9j0zW9Wbko4DC7v2n1Ln938AnFRm5P/S+5n9I16a8kuLiY+00gIHZF5fZRfcAP2mu1yXDwoUOihsjm81m5Tiy2E1a1jJDWfHWk4kkS4b5RVcoFkZMs7TUFqpwLky2gulPSq2WcJLWlcVmOqKVxpHI42FenhZfxIkI4pcJHiH1c0WRF6jyE+lWXVjzyi7jwai6KuF3Fq/xqLaJqmxQbNAnuMXFsG60KVixK4ymlg9qfGyXFw7kqLSl9BS4mVuoSksFHalchxkhbZR2oFdjnlj0pXCwPIpXGkE1vmncEmGlsKXEPhCe0o4wVO4X0M9jR0g3S0Efucc71LpCPRD30bHao8ZJUx3TppYpOZD8R2I9DXkx2Fo4uk6dRfg9WFqzoTuthnjngxdQT6Zafk7tACRnlEvL0BPZx2b5HsRxcZVcrqdBiNab2fn5r3o6CEo10pQdmQ+EPFFEQ2+q80UsXs85RyW5diJFAJD7fA+6vPjclcpdJhtU+X27C2NVPSWjLmVU121RipS2W6Lcx2ZkhXB77FizfAe+mlLLKdt5Pxf2GuGe3+9TGeIV5Pd3y2kXLHBBlI0zygt5e7sANttgOw+JrQyeEKEOklrKW7+hLE4arKPK25RcBRsUnCjoYyfwf/Suty+Sszmcyi017y4muCDjHxrVSRmximRTITUtCyyHIic1FktC1tOY1RKw0X9hGfWvNJl8Ei8gGKruWNIeEhpXDhicpjtCe1evjJcI+LJqalcqlKMR+K2agg60SalD0RV7Uhxag7lismOolOKIValtEL8kUyniYoQilYl0rsOrHQKTuLVaLiQsLQNIWFpEkhQWlcdhYWgLCgtIkLC0gFBKQ0KC0DuKC0AKCCkNNjiIKQ7kmGUplh2BP4Cs3NaUamEmpK+h78vb6eMesrtV0PTr1hLdW+ZMbsrMhbH3ijDm+dcPRrYrDrhpT07dTpKmEu9VctbMxRRi2t41jiUEhVGN8E5Pz39TRxzld1HdscaHDqcy1Z1XViTsDIucdg0YH+dbGE/iR7Kq/at2ELwsU812o/8Aa/bLXT4GXq/A4/Mo+v72XlxpR5jmtZVdDH6JjJ0n1o6YlwMcTSznYUnVJqDLG105h2qmVQsjTLi1szVLlcuUUiwjtvU0rsG0SFg2pCujAqowdqujuTrbMPFegzBQG1DFBajcaiqj28iUoqR5eY6ooIDgFAchYFIbFAUALApEheKRNilFDBC8UhsXikMUBQAsCkSsKAoGKApDFCgSFAUiTFgUC5iux+B/ZXjzD+mn3M9mA/qId5FtxXCs7ORJi6/I/sNRaK5bHNNc/wB5f/LD/dStjC/xrzzLKnsCvCgfvi7/AEY/7z10WC9g5PMv5febi5Uc3SvaeIJVHpSGTIEGOg/CkDJMaj0oFIeUUCHAKBCwKT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ISEBUQEBMVFRUVFRUVFRUVFRUVFRUVFRUWFxUWFRUYHSggGBolHRUVITEhJSkrLi4uFx8zODMsNygtLisBCgoKDg0OGxAQGi0lHyUtLS0tLS0tLS0tLS0tLS0tLS0tLS0tLS0tLS0tLS0tLS0tLS0tLS0tLS0tLS0vLS0tLf/AABEIAMIBAwMBEQACEQEDEQH/xAAcAAAABwEBAAAAAAAAAAAAAAAAAQIDBAUGBwj/xABKEAACAQMCBAMEBQUNBgcAAAABAgMABBEFIQYSMUEHE1EiYXGBFDJCUpEjYnKhsRUkJTNDc4KSorKzwdE0NXS08PEWNlRjg5Ph/8QAGwEAAgMBAQEAAAAAAAAAAAAAAAECAwUGBAf/xAA9EQACAQIEAgYJAwQBAwUAAAAAAQIDEQQFITESQRNRYXGx8AYiMoGRocHR4RQjMzRCcvHCUrLSJDVDU2L/2gAMAwEAAhEDEQA/AMbzV1RiAzTAMNRYTQrNAB0BcXmghqJ5qdidgw1Ow7B0CCFA7hg0hCs0AGDQIMGgQdArjiikRbH4hSINmn4ZsUAe8uTywQAuxPQkb49/w+A71zHpFmcqMFhaH8k/kvz9zVyzCccullstu/r9xY8FWsl5cNrN0COfKWcTfyUIyOfH3m33957EVwuYVY4emsLTfbJ9bOjfqqyN5D9YfGs7BN/qId6Kp+ywnO5+NVVpcVSTvzY1sJqtMAUXGCmIGaSk0OwWaVwsDNFwBmi4AouwOe8Z+GyTE3FgfInB5uUEojMN8qR/Ft7xt8OtbuAzmVP9uvrHr87jlaW+/X9yj0DxCkhc6frkbbez5rL7a+hlUfWHpIv6+taFXL9VicBOz3sn4fZlT/6Ki+zNJqfDoZBPaMJYmHMOUhtj3Uj6wrcyr0oUpdBjVwz2vsn39Xh3GHjMo3nQ+H2M+ITXYqSeqMFxlF2Zj871M07CqBApgLAoEOKtIg2AimhxE4pliYYFArh0CDoAOkIMUAKxQRuGBQK4sCgQ6i0iLZa6PprTyrEnfqewHcmvDmGOp4KhKtPlsut8kW4ag69RQW3PuLvUbYX9yulQZFnalWu3H8pICcRZHXfr78/dFfNJ4mcFLGVv5J+yupHZ0qUaNNady8/E6FGgUBVAAAAAGwAGwAHpXOybk7sr3HE/yq2jdSbXJMixNUokCkAKYgUhhGkxhUACgAU7ACkAYpoRTcT8MW1/H5dwmSAeSRcCSM/mt6e47V7MJjquFleD05rkw3VnscplttT4ekLxnz7Mnfr5RyftL1hf84bHbr0rpFPCZrC0tJ/P8or4XDVarwNZbeI+kSoJJQUdt2RoWYg9D7Sgg/H9ledYPNaP7dKo+FbWlYVqUtWl7znGK+qnMigKYCloE2OCkV6is0WFYGaZJJgoJWBQAKYCgKQg8UCbDAoE2KxQRFAUALQUiLZJijz0pNpLUhq3ZGp1CSSwtFhtxzX14RHGB1jB6ufTA3+PuU185zLHRzLFNt/s0/m/Py7zrcvwXQ0u3n57DV8J6CljarAp5m+tI/eSQ/WY/sHuArlMbi5Ymq5vbkupHslK5civKRDXvVkG0nbqEwqrYwUACkAKAEmgYKQApgHQBTanxXY2+RPdQqR1XnDP/UXLfqr2UsvxNX2IPwXzIOcVzLDTb6OeFJ4TzRyKGQ4Iyp6HB3Hzrz1aUqM3Tnutxp3V0SagMTLGGUqwDKQQQQCCD1BB6ihScXeL1BGGvPCbTpJGcedGGOeSNwEX15QVJA92a2qefYmMUnZ9ouGD3ijmVfYkcoGKYChQOwrNMLABoCwrFBEPFAB4oAMCkIPFBFsUBQJisUCDAoELUUCbH40pFbZp+H7aKCJ9QutooRkZ+03YAdzkgAdyRXI+kmZT0wOHfrz37F+fA2spwd300/d9y14I0+SeRtWux+VnGIEP8jB9kD3kd/Qk/aNcNmFaNOKwtLaO/azpaklFcC8+fOxsqyCgFNAGKknoxBVEYdAApsAGogVya1btctZrKpnVOdoxklV9ndjjA+uu2c716HhaqpKs4+q9L+e4OJXsUHH/ABzHpqKoUSTuMpGThVXOOeQ9QudgO+D0wTXty3LJYxtt2it39EQqT4TC6R4s3iXKLfRRiJiObEbxuisceYvMxyo679cHetqtkNCVN9C3xd979hUqrvqXHjoWMdnGrECSV1IBPKchAOYDqN68vo7ZOq2tkvqSrchvTPBaFf8AaLqR/dEixj4ZbmJ/VRW9I5P+OC97v4WBUetnS9KsEt4Y7eLISNQi5OTgdMnvXP1q0q1R1JbstSsrEqqrjBQABUkB54r74ckGKYXFCgTYoCi4+IPFMA6ADxSEKxQK4YFAmxQFBEOgQdAXFhaCNx1EpEGy40HSmuJQg6dWPoO9ZmbZlDAYd1Zb8l1s9OCwzxFS3Jblg8Q1W+W1j/3fYMPMI+rcTjome6jfP9I9xXzmpWnhqUsRVd61X5I7CEVFabLbz2eJ0cVzV2AdAAoEInnVEaR2CqilmYnAVVGWJPYAAmrKcJTfDFXb0E9CPpOqQ3MQmt3EkZLKGAIBKnBxkb7jrU69CpRnwVFZgmnsZDiTxCFrqcWniJWVmhEspc5TzWxgLjspVsk9+lauEyjpsK67bvrZdxXKpaVjY6q5WCVgSCIpCCNiCEJBBrKw6Uq0E+bXiWPY5Z4I8SySPNaXEjyMwE8bSMzsSMLKOZiT08s49zV0XpBhIxhGrBWto7fL6lNGXJljoP8A5qvv+GH92zqjE/8AtFLv/wDIcf5X56iHwlarqGu3t7MOdLVwkKndQwZkjbHTYRu2PV89RVuOqPB4CnRho5LXxfjbuCC4ptm14u4ds7tY2vsBYmLAlxGCCuGRn2IU7HYjdRWPgMXiaDkqCu32X99ussnGL3MR43zKIbB4yCokdkIOVICxlcEdRjFbPo/GTnWUt9L/ADK63Iqv/FfEN7/s0Txqehig5F/+2bP6iK9X6DLMN/I0+93+S+xHim9jsekrILeITZ8wRRiTJBPOEHPkjqc53rkq7i6snDa7t3XPQtiXVYApACpIDzpz7196OVsLBpkbDqClci0PCE4o4kLYTipjTuHigAwKCLFAUCuGBQIVQIAoE2LAoI3HFWkRbJVvCSQAMk7CozmoRcpOyQoxc5KMd2aDXJZLWGPTLPe+vNmYH+Ji35pCR0wMgH3Mewr5ti8YswxMsVU/hp+yut/n7I7DB4ZUKagt92/PyNnw3okdlbJbQ9EG7d3c/Wc+8n/Idq5XF4meJqupLn8ketskatqUdtA9xM3LHGvMx/UAB3JJAA7kiq6FCdaoqcN2Rbsrs4/deLt95gmjto1t+flUMshLY6r5wIXnwD0G3ocV1UMgw3DwSk+LvXh1Hn6WRofFfXi+jQXNs7oJ5YiCrFG5Whlcq3KfVQCPdXiybC8GNnTqJNxT8VqSqy9S6NfxUeXSrr3Wc3+C1ZmC/rIf5rxLJeyym8HFxpEPveb/ABnH+VenPX/6yXcvAjS9k5XxNatdjUdVU7R3kcaEHqntx5+I/e5B+NdNhZqh0WG5uLfv0/JRLW7O2nURPpRuR/KWbSfAtCSR8jkVyCpdFjVT6ppfM9N7xucI0ZGsE0/VkyVaSRZB/Nuysv8ASiYge9Ca7Kvw4l1cK97L57fBnmXq2kdE4XlDcUXrKQVNsCCOhBFngj5Vg4uLjlNNPdS/8i2P8j89Q14Iye1qCN9cTIx9dzKP2g1L0hXq0mtrP6BR3Zl/Ezg64hNxqM8qMklywjQF3cJIzsmSwAXAA2Ga0sqzClVUaEE7qKvslpZMhUg1qy78TP8AZNH+Mf8Ahw15cq/nxPe/GRKptE6dqfENpbn98XMMZ39lpFDfJc5P4VzdLBYir7EG/d9S5yityRpWpRXMKzwNzxvzcrYZc8rFTswB6qe1V16E6E3TqKzQ001dEuqhgoAFSQjzUJK+9nMNDyS0EbEhJaRHhJcFx61BoViQcGhNog1cYIq1MhcMLRcTkKxRcVwCmAYFArigKBC1FBFsfRKRW2aXTPKsrZ9SufqoPya93c7KF95Ow+Z7VxXpFj516iy+g9X7b6l1ff4HRZTg+FdNPd7ee3kWnAOiyDzNSvd7q69rGP4mLbkiX02A/AD1rjMzxMbLDUfYj831m61bT4/b3eJsaySJznxgkaU2OnKSPpVyOcj7qsiftl5v6FdBkUVDpcQ/7Y/n6fMpq62RsdS4et5rM2LLyw8qqFTAKBCCvKSDgjA3rJpYyrTr9OneXbzuWOCasYHxl0+K30m2t4V5I0uFCrknA8mfuTk7knf1rayKtOti6lSbu3H6oqqpKKSM3q/GesXdtKBB5duY38xkt35fKwQ2ZZMjp3GD6VpUcuwNCqnxXnfS8tb9yIOcmuw2PBWo/RuGvpHdI7pl/S86UIP62KyMfS6bNVT63HwV/kWQdqdzAaZxTaw6JLppikeWYuzNhBGr8w8s5LZOBHGelblXBVp46OIUkox0tz538SpSShwm54B1LzOHbhCd4I7uP5eW0i/LEgHyrHzGjwZnTl/1OL+dvoWQfqMhaDoX0zhYRKMyKZpYvXzI5ZCAPew5l/pVbiMV0GbcT2dk+5peD1BR4qZT+BzFtRlcknFpy7+geBUHyVAPlXq9IbLCpf8A6+jI0faC1u4uND1eW4jTmhuCzANkI6yNzsnMPqujZx1OPjToRpZng4wk/WjbbdNaX7mvOgO9OVxue81DiKdYlQRWyNliuTFHtuzuceZJgkBRjr0G5pxp4XKabk3eT+L7F1Lr/wBIV5VGbjxE4KmvYbSC1KBYOYEysR7PIir9VTk+ye1Y+WZnTw86lSre8tdO9ltSDdrFHpvgqo3uLsn82GML/bcnP9WvZV9I/wD66fxf0X3IKj1s6XoGkR2dtHawlikYIUuQWPMxYkkADqx7Vz+JxEsRVdWe76i6KsrFhVBIFAAqSEeYQ29feTnGh1GpkWPRtQRJSPUbEGh9JaLEWOiSgrcRavTI2HA1IjYMLUrkRwx7UJiCAqQrjqLSINl5w5pJnlAOyLu59AKxs7zSOAw7n/c9Irrf4Pbl2E/UVNfZW/2JVjGNXvxIB/B9i3LCv2bicY9vHdR+zH3jXz2vUlgqL4netU1k+aTOvjpqvd57OR0aucAFAHNOP2xrmklvq8+B+kZFA/WVrosr1wFe2/4Kanto2/E2tpZWsl1ICypy+yMZYswUAZ+NY2Dw0sTWVKLtcslLhVzn3i5fLdabYzKGVJ543CtgNyvE+M4JHRvWt3JaToYqrBu7irad5VVd4pm28QWxpd5/MSfrGKyMsV8ZT/yLKnsM5fqt4Y+FrSBd2uJmUDuQs8suw7+0qD510VGmp5tUm/7Yr5pLwuUyf7aR0fRuAtPt0QfRYncBeZ5B5pLADLe3kDffbFYGIzbFVJO02lyS009xcqcVyMlwVwxeW6araeUyxSpKlu7kBWYebGh+9hlZDnH2a1cfjcPUlQq8Summ0t0tG/gVwi1dG04C0SSysIrWYqXQyElCSvtyM4wSAejDtWPmWJhiMRKpC9nbfsRbCNo2Y3w5wVbWVxNcwmTmm5sqxXkRWfn5UUKCADgbk7CpYvM6uJpRpzSsvi9LaijBRdzQzQq45XUMPRgCPwNeGM5Rd4uxOwqOMKAqgADoAAAPgBSlJyd2wFVGwApgHQAKABQAKkhHmDFfeUc6LWmJjqtTIMeV6CDQ4slIVh1ZKLEWPI9KxFofjNBWx9KREcSi5Gw6q0XItEuztS7BVGSTgVXWrwpQc5uyWrHSoyqzUI7stuIy4EeiWR/L3A5rmUb+TB9ok9iRkfD9IV84rYz9XWlmFf2I6QXX587HY4bDRo01Tj73569l+DeaNpkdrBHbwjCRryj1Pqx95OSfjXLYivOvUdSe7PQybVIgUgOf+L2gTTww3VqGMtq5bCbvyNyksoHVlZEOPTNbuR4qFKcqVTaXX19XvTKqsW1dGOSbVNdeK2nTy7dGDSyLE0S7bFmLk80mMgKNstnGBkazjg8sjKpB3k9le77uxdbKvWnozonG3CLXqWsULJGlvKrkEH6iryhVA/DtWFl+Yxw8qk5ptyXzLpwvaxotX09LmGS3lzySKVblODg9cHtWfQrSo1FUjuibV1Yg2vC1mkcEXkqy2/N5PmflChZuYkc2d8gHPuq6ePxEpSlxW4t7aXtoJQRc14yQKYBUwDpAFQAdAAoAFAB0ACgAUACpIR5gzvX3o50VmgLCwaERsK5qYrCw1BGw6jUEWPI9BBokI1BU0PJJSaI2H45KgFiXGM0XIOLNLFcpp1m1/MMufYt4+7yN9UD4/sB91cPnuNljcQsDRfqrWb+nnmdHluE6GHSSWr8/Mt+AeHnt43uro815dHzJmPVQd1iHoB6D4dAK5LM8XGrJUqXsR0X3NW1lbz5XI1lZgB0CBSAFAApACgAUAFTAOkAKYBUAU/EPE9pYhTdy+Xz55Byu5blxzbIDgDI3NevC4Gvir9FG9t9UvEjKajuXAryPQkcg1vxM1A3U1rZW6HypZI8rHJPIeR2QNhTgZx6Gurw+S4VUo1Ksnqk90lqvPM88qsr2Q5wZ4hXovls9TBHmkKvPF5Mkbt/F5XAyrHbcZ3G9Rx+U4d0HVw3LXR3TS394QqO9mdcrlT0AoAFAAoAzeqceafbzNBNPiRCAwCs2CQDjIGM71qUMqxNWmpxjox8PajgPNX2e5zopWqSYhYagGhWaBWFBqZGw7G1BBoeDUELD0b0yLQ55tIjwi1losHCang2w8+XLnEcY53J2GB2z/wBd6570gzJ4LD+p7ctI/f3eJ78vwqqT4pbLxLPQYDql/wDuhIuLS1JjsoyMB3GOaYj5DHwUfZNcHian6LD9BF/uT1m/odFwtO7933+x0OufsIOgAUxB0ACkAKQAoArtd1y3s4vOupBGnMFBwzZYgkABQSThT+FejDYWriJ8FJXe4pSUVdkme6CxNN1AQyY6ZAXm+VQjTbqKD67DvpcyFlxtJcaPcalHEsTxiTkQsZBlAuCxwuetalTLIUsdDDyd07X5df2KlUbg5GFtbniLUUEkTyCJ88ro0VumMkHDDDkZB9a2pwyvCS4ZJcS67yf1RWukkdD8OtAurOGUXsgkkkkDgiR5CFCAYZnAOcg+tYOa4yjiJx6FWSXVYtpxcVqc58XWe61GWOPdbO1VnHoCylyPlNHn9E1v5JGNHCxct5ydvp4Mpq6yfYdW4E1L6Tp1tMTljEqufz4/yb/rUn51zGZUeixU48r3+Op6IO8UzG+FZ/hTVv54/wDMT1r5z/SUO7/iiql7TGPG+MRy2N0uzq7rkdSFaORN/cQ39ap+jr4oVab20+d0FbdM6ua5gvBQAKQGV8Q+Kxp9qWXBnkysKn17uR91c595wO9amV4B4qr63srf7Ck7K5hdH8Jpp4EnuLgxyyAu6FSzAsSfabO7EEE+8mt2tnlKnNwhG6WlyHRr+7c53mvpCZiC1ammKw6GqdyIeaYA5qLgLElMVh1HoItEqLemVPQUy0CTFJQI2ejox0bUBH9cxt068vIc/q5q4T0kdsyw/F7P1v8A6N3LV+y7b6+GhqPDTWre4sIkgIDQxpHJH9pWAwWx3DHJz7/WuQzXDVaWIlKezd0zRupLiW3nQ1lZgg6QApiBQAKAG7idY0aRjhUUsx9AoJP6hUoQc5KK3bsDOMeFHEU0mqt58jt9KjlKh2YgMH8wBM9gFkG3ofSutznCQjg/US9Vr7fY81KT4tTR+PJ/g2L/AIpf8Ges/wBHP6iX+P1ROv7Js9YYJYS8xAAtnG5x/JGsqhFyxUbL+5eJY/ZOacODHCdx7/O/vqP8q6DFO+cQ93gyiP8AExrhrxQt7LT4LYQSySRoQ26JHkszbNknG/3aeLySpicTKq5pJ97e3nmONVRVjo3BHERv7QXTRiPLuvKG5gAhxnmwM/hWBmGDWFrdEnfRfMuhLiVzAcE+TdHV7y4kRI7kvAjyOqAIwc9WxjCmH8K3seqlH9PSpxbcbN2V9rfkphZ8TZYeBGpc1pNbMd4pQ4/RlHb+kjn515fSOjarGouat8PwyVB6NCfCv/eerfzx/wAe4qWc/wBJQ7v+KFS9qQnxn/Kz6daLu0krbd/aeKNfx5m/CpZB+3TrVXskvkmwrbpHUzXMl4KAI2o30cELzzMFjjUszHsB6ep7Adyaso0pVpqnBasZyvhO0fVr99XvFxbwNiBD0JQ5VfeFzzH1Y+4iuqrp4WlHA4bWpPf37vzsiriT9d7Lb7+fobafWHLEqxAzsB2FdLhfR/CUqMYTipNLV9bMGrmk3N8Ox56zXRXLBQNNMVh1TU0yI4GqdxBE0XGAGhAOKaYmSImplckTI96TZU0PcoFK4Gg4V1xrWTmG6ts6+o/1rHzjKqeYUeF6SWz6mezB4l0Za7Me4j0B7ZxrOi7DdpoFGwHV8IOqeq9uo93Fwm7vAY9a8n19Wvg/ibif98Nb7rr/AD5793wZxbDqMHmR+zIuPNiJ9pD6j1U9jWBj8BPCTtLbkyxNSV47GhrwACkAdFwBQBkvFTUfI0m4PeRRCPf5pCt/Y5z8q1Mmo9JjI9mvw/JXVdomA1iw/c2bRLjHLyxok3oDzh5c+/FzL+FbtGr+shiae+rt8LL/ALUUtcLizRePJxYQ5/8AUj9UMtZvo5/PP/H6onX9lGYvfC698mW5vLpCYonkxzSTsQiFuXmfHLnGNs1qQzrDupGlSg9Xbklq7FbpStdssdJ24SnPr5n/ADCivPV1zmPd/wAWSX8RpPDvhWxOn2072sLyvGHZ3QSEsSd/bzj5VnZpj8SsTOnGbSTtpp4E6cI8Kdi/4yvRaabcyoAnLCwTAwA7+wmAPzmFeLAU3XxUFLXW/uWpObtFnJ+FPCh7u2iupLhYlkXmVRGXflyQMksAMgZ79a6bGZ5DD1ZUlBtrtsvqeeNLiVyx4Gtf3N4glsCzMkkZRWYY5/YWZGONugkX8aozGX6zLlXS1WvzsyUPVnYz9hxHeWmoXwsYxI8s8oYeU8rALNKV5Qh2+seoNe6rg6GIw9LpnZJLnbkiCk1J2NjwJwxe3F6NV1XmDIPySSAKxOCFPlj+LRQWwuAcnPvOVmONw9Gh+lwttd7bfHm34FkINvikdUrmS8FAHKeNb2XVb9NJtT+RjbmuJBuMqfaPvC5wB3Y+4GunwFKGBw7xVX2nsvPX4BOL2e3P7GrvPLgiSztwFiiAUAe71Pc5ySe5JrofR7Lpq+NxHtz27F+fAws0xn/xR9/2K4GuqMQ4bTNsMUxCgadxCg1SuAoGncVhQNO4hxTUxDyGnciyXE1JlbJkQzUGwsTYY6i2Rb1NNw5qz27bbofrL2/71jZrlVLHU7S0ktn1HrwuLlSdnsReJ+GpLeT92NGOCMtNAo2x1chB1X1T5iuRp1Gm8DjlryfX1a+D+Jtp3/cp633XX+fPftuCeL4dRh50wsqgebETup9R6qexrBx+Xzwk7PWL2ZampK62NHWfYA6iAVAHLPGyZ5Xs7CFS7uzy8ijJJUcibfOT8K6b0fjGEalebslZX+b+h562tkZDi7Sdae2NzqXP5UZXZ3i9kuQgKxx7DdgN8da1cHXwEanR4e3E+pPlruyucZ2vI0fiff8A0nR9OlPWVoy36RhYP/azXgymj0ONrw6vvoTqO8UdI4z2028/4W4/wnrn8B/V0/8AJeJdP2Wc80i2kk4TaOFGkd2YKiKWZs3gBwBucDJ+VbtWUYZwpSdklz/xKY/xlPp/DnEMkSQK0sESKFVWmWEBfQiM85+YNeurjMshNzdnJ9l/wRUalrGn07w4uTp8lncXKK01wk0jqHmJREACZflOeZVOfdWfVziisRGrCDaUWktFu/eWKk+GzZ0PTLJYII4E+rFGka/BFCjP4VgVqrq1JVHu238S5KysNSaNbtOLloY2mUALKVBdQM45SenU9KmsTWjT6JSfD1C4Ve5NRANgAPhtVLk3uxiqQAoAxXiVxX9EiW2gJNzceygXd0QnlLgfeJ9lffk9q18pwHTSdWfsR+b87kk0mr+4Twzoa6ZaEYH0mfDSt15dtkB9FyfmSa3MBh3muK45/wAVPbtfnfsPFj8UqMW47vzcac13qVjlJO7uwgKYrHDjUjaDBoEKBpgKxTEKApiFrUhDqCpXIsejWi5ElRrSuJk6EVG5Bk+IVWyJOhbFK1yDlYvdE1ZoGyN1PUev/wC1mZplNLHUuGWj5PqPRhce6MrPYruK+GJIpBrGjEq4y0sKjr3Yqnf85O/UVx8JypyeBx67pdfVr9fidBGakukpa33XX+fO++w4H4xh1GHmXCTKB5sWdx+cvqh9e1YWYZfPCT64vZl8WpLijsaas4AUWAxS8PXEuvG/lQLBDF5cB51LM3JgnlG4GZZeuOgrYeLpU8u6CD9aTu/j+EVcLc7s02vaUl3bS2shIWVeUkYyNwQRnuCAflWbha8sPWjVjuiyS4lYp4OA7P6JBZyiSaOB2ePncqeZ2LHJj5cjLHb3165ZrX6aVaFk5JJ6dXfch0atY1DKCCCMg9QdwazU2ndEwAUPUAUACmAdIAUwBSAKgCv17WI7S3e4mPsqNh3djsqL7ydqvwuHniKqpx/0ho53wFpMlxcSa7qG5JP0de3oGUfdUeyvzPoa6eunNwy3C8/afUud/F/AqqNU06k/K+5ory4LsWPeu4wWEp4WjGlTWi83OUxNeVao5MjEV6yi3INRSGjhWaLmyHUhC1piHVFSREWBUhCgKYmOqKfIiPxrTsRZLiWlYg2TYRUWiLmTYqjwlUpE2HepKJ551LktKChlxo2qNC226nqKy80yuljqXBPfk+aZ78DjpYeXWuaKni/hV0cavo5KyKeeWJB9buzIvc/eTv1G/XjITlRk8Dj1/jLk+rXzbmdTCakulpc911/nzuazgTjSLUYtsJOgHmRZ/tp6r+ysLMcunhJ9cXsz0JqS4o/6NTWcAdAApAHQIFIAUAFTAFAB0AFSGCmIBPrRa+iGcjvLptd1P6PHn6Dbbu46NvgsPzmwVX0UE+tdRTpxy3C8b/klsvp7ufaKM9WrXXPvNtqVwvsxRgLGgCqB0wBgYHpXTZDljwtJ1av8k9X2dn3OfzHFupLgT0XzZWmugMoLFMBQFIdmcGpGwKFTQhxakIfSpkGPKKkiNxYSmK46kdNEbkhIqCDY6opkWyXBmkyuTJ8K1GxROSJ0e1BQ0PqaREdR6Qy10jVTC2c5B6iszM8spY6k4TWvJ80z34LGyw8ux7lRxjwo3ONX0clZlPPLEn2j9pkX73qn2vj14yFSeGm8Djlp/bLk15+B1NOamulpPf5mo4A42i1GLBwlwg/KR+v56eq+7tWJmOWzwkrrWL2f0L01JXj/AKNbWWAYpACmIOkAVAAoGCmIFIAUACgZzbxU4kkJXSLL2ri4wsnL1VG6JnsWG5PZc+tdDk+Dik8XW0jHb7/btITk16q3Zc6Lo8em2a2kRBc+1NJ0Luep+HYD0A9a2spw0swxP62svUjpBfXzz7jPx2IVGHRx38+I21dkc+IxUiIeKAFgVFkkcCxTRrigKmiI8i1NIi2SI0qRFskxx1IrbJKw0EXIUsWKmiDkPxR5oKpSsSEi3oK3Ml+RtSKuIcQ8tAt2My3x7U1EkqdxA1P1p8JLoGOjVwO9LhI/p5BPrvoKOAmsM+ZM0Ti2SCTmG6n6y9iP9azc0yijj6PRz35PqZ78JVlh5abc0TOKOG/PxrGisVnU88sSfWZurMq/f9V6P8evDQqTwk3gcetOT5W5e7t5HQxkprpKb/PYzV+H3G8eoRcr4S4Qe2nQNj7ae71HasXMstlhZXjrF7Fqakrr39hr6yrAHSAFAgU0MFABUgDoAFAGf434nTT7Vp2wXPswoftyEbZ/NHUn/UV78uwUsXWUeS3fYKUlFXZk/DfQHhR9WvctdXOWTm6qj7liOzNsfcuBtkiuhqQePxEcDQ0px9prs5eeevI81Sp0MHUlu/Ni+ncscnvXcUaUKUFTgrJaI5urNzlxS5jNWlYOWi4uEUFouFhQFIlZnABUkag6lWIiyRGKsRBkqMCnYrbHxUkReotXqRFoPzsU7EeElW1zuDRYrnTJEt2oNJIrVJsI6oKfCCoMjTahmnYsjQIEl0aD0qmhkyk0E7IBY0BYAamFh6M0EGX/AA1rslpIHQ5U7MvZhWZmmV0cwo8FRa8nzRZh8VKhK/LmjT8QaEJ431XSBy3OUd0UkMWU5YqBtzkZyD9bAxvnPBJVcJP9JjvZ2T5a7a9XgdBCqpx46e782ZdcAcdR36+VJiO5Qe0nQPjqyf5r2rJzLLJYZ8cdYP5E4yU1de9dRs81kgHQAKABVlKlKo7L4iYCKjUpuEnF8h3BVdgGbu5SKNpZGCoilmY9AoGSTU6dKVSShFXbA5JosTa5qL39yMWNqcRo3Rse0FI6ZOzP/RWuqqL9BQjhqOtWfV59y+JUnxPiey2+/n7mxv8AVfMcn7I2Ue6uqynLFgqCh/c9ZPt/Bh4vGKpPs5EdZ81qcNjycdx0UEWuwWBTI2FBaBWFgUiVjz2KsRpC1qaIjyGpoi0PpJU7kWh0SUyNhYc07kbCgDTuA9GpouQYmXJpoasMGmTQKQwqYAxSC4fLTFcNUoBsdQUEGPpTIMvuHNamtZA0eSpI5k7MPfWbmmW0cfRdOp7n1Mtw+KdCV1tzRccXcKi7A1TS8x3K+26L7JdhvlfST+98evBQnUwFT9HjFeD2fK328DoIzjVSq0nr50Zd+HfHa3q+RcYS6TZlPsiTl6lR2b1X/oZWZ5W8O+kp6wfyL4SU1de9dRuaxxgoENXcp5OVep7/APXU+6tjCVoqjwLtuOEVxXYuLON6za8k56A9xVUIRyfj/VZdTvU0WyPsBs3Mg3UFDkg4+yn62wO1dPl1CGDoPF1t+S8834FU25PgXv7vPncttWuorWJNOtNo4hhj3ZupyR1Ock+8+6t/0fy2dWTx+I9qXsrqXX9uzvMvMsWoroYe/wCxUw3pB9a6txMTdk2G4zVciyMS0t5M1Xexdw3JSigrasOAUCFqKRJHnwR16Ej3XFCI1KwrjixGpJCuPJEakRZKhtc0XI3LG30/NQchEn9yzTUrlU6iQo2uNu9SKekbIF5Fy1ZEsjK5XMakXpCc0h2FUCFBaYhyOOgi5EyCzJ7GouSRW5MnQaUSd6g6iK5Sdi4tdHQbtg1BzZVdsnx2UfuFR4mR3LbS7ryWyhz6j1FZ+PwNLGUnTqru613HswmJlQldbFfxpwgLr+EdO9i6T2mVTy+YR3B7Seh7964qMqmX1P0uL1g/Zl58o6WnUVVKpTevnRkvw74/F3+9Lv8AJ3S5G45fN5djgHo4xuv/AGrOzPKnR/dpawfy/BdCamtN1uvPlG+rEJAzQAKAMV4n8XmygEFuc3U45Ywu7IpPKZMeudl9T8K18oy/9RU6SfsR37ez7kKk+FdvIquH9KGkWOGwb24AaQ9TGOy59Bv8Wye1buEw7zjF3f8ADT+b/PgePE11haV/7n4/gpjF3O5rv1ZKyOXcnJtvccjQVFkkyfbrVbLU7FraiqmXJ6FihpXItDooELApBY4xBYDvXpcj2bkkWK9hS4hWH10xT2xS42DSHV0wVJSbKZzSHksgKlqUusiYlviiyKZVZPYWdqASvuRbhwoLHf0FSjqDhroZ26dnOf1VfseiEVFDIgNF0WNjiWp9KV0RciTDp7HtSc0iLkTYtHbuKg6pByLC30sDrVbm2LiJohCjYVC1yPH1Ecyt92rFFEHJjsUpI6UWRBsmWyZ6mk2RQ+ZQNsio2BscsNXeF+ZTkdx6ivJjsvo4yk6dRfjtPThcVOhO62I/GnCKagn0+w/J3aYLKDy+YV6b/ZkGNm79D6jiYyq5XV/TYrWm9n5+a5HTwnGvFVKT187krw58QPpJ+hXvsXSZUFhy+aV2KkH6sgxuO9eDM8q6L96jrB/L8HohNT7HzR0PNYJIr+Itais7V7mbouwA6u52VF95P4bntXrwuFliJKEVz36kLnqc20K0/Kz8Qanvyk/Ro/vEAhSgONh9Vc+9j0zW9Wbko4DC7v2n1Ln938AnFRm5P/S+5n9I16a8kuLiY+00gIHZF5fZRfcAP2mu1yXDwoUOihsjm81m5Tiy2E1a1jJDWfHWk4kkS4b5RVcoFkZMs7TUFqpwLky2gulPSq2WcJLWlcVmOqKVxpHI42FenhZfxIkI4pcJHiH1c0WRF6jyE+lWXVjzyi7jwai6KuF3Fq/xqLaJqmxQbNAnuMXFsG60KVixK4ymlg9qfGyXFw7kqLSl9BS4mVuoSksFHalchxkhbZR2oFdjnlj0pXCwPIpXGkE1vmncEmGlsKXEPhCe0o4wVO4X0M9jR0g3S0Efucc71LpCPRD30bHao8ZJUx3TppYpOZD8R2I9DXkx2Fo4uk6dRfg9WFqzoTuthnjngxdQT6Zafk7tACRnlEvL0BPZx2b5HsRxcZVcrqdBiNab2fn5r3o6CEo10pQdmQ+EPFFEQ2+q80UsXs85RyW5diJFAJD7fA+6vPjclcpdJhtU+X27C2NVPSWjLmVU121RipS2W6Lcx2ZkhXB77FizfAe+mlLLKdt5Pxf2GuGe3+9TGeIV5Pd3y2kXLHBBlI0zygt5e7sANttgOw+JrQyeEKEOklrKW7+hLE4arKPK25RcBRsUnCjoYyfwf/Suty+Sszmcyi017y4muCDjHxrVSRmximRTITUtCyyHIic1FktC1tOY1RKw0X9hGfWvNJl8Ei8gGKruWNIeEhpXDhicpjtCe1evjJcI+LJqalcqlKMR+K2agg60SalD0RV7Uhxag7lismOolOKIValtEL8kUyniYoQilYl0rsOrHQKTuLVaLiQsLQNIWFpEkhQWlcdhYWgLCgtIkLC0gFBKQ0KC0DuKC0AKCCkNNjiIKQ7kmGUplh2BP4Cs3NaUamEmpK+h78vb6eMesrtV0PTr1hLdW+ZMbsrMhbH3ijDm+dcPRrYrDrhpT07dTpKmEu9VctbMxRRi2t41jiUEhVGN8E5Pz39TRxzld1HdscaHDqcy1Z1XViTsDIucdg0YH+dbGE/iR7Kq/at2ELwsU812o/8Aa/bLXT4GXq/A4/Mo+v72XlxpR5jmtZVdDH6JjJ0n1o6YlwMcTSznYUnVJqDLG105h2qmVQsjTLi1szVLlcuUUiwjtvU0rsG0SFg2pCujAqowdqujuTrbMPFegzBQG1DFBajcaiqj28iUoqR5eY6ooIDgFAchYFIbFAUALApEheKRNilFDBC8UhsXikMUBQAsCkSsKAoGKApDFCgSFAUiTFgUC5iux+B/ZXjzD+mn3M9mA/qId5FtxXCs7ORJi6/I/sNRaK5bHNNc/wB5f/LD/dStjC/xrzzLKnsCvCgfvi7/AEY/7z10WC9g5PMv5febi5Uc3SvaeIJVHpSGTIEGOg/CkDJMaj0oFIeUUCHAKBCwKT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316" y="40471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Document 6"/>
          <p:cNvSpPr/>
          <p:nvPr/>
        </p:nvSpPr>
        <p:spPr>
          <a:xfrm>
            <a:off x="3605857" y="1428751"/>
            <a:ext cx="5317707" cy="2751364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Promulgates the organizational culture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Thinks out of the box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Steps out of the comfort zone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Sees the value of networking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Presents and shares to others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A</a:t>
            </a:r>
            <a:r>
              <a:rPr lang="en-US" dirty="0" smtClean="0"/>
              <a:t> clear direction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– The importance of a motto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 descr="http://www.wofoo.com/webs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698" y="2360992"/>
            <a:ext cx="7029666" cy="27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1879" y="2157185"/>
            <a:ext cx="743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校和人樂</a:t>
            </a:r>
            <a:endParaRPr lang="en-US" altLang="zh-HK" sz="7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3600" dirty="0" smtClean="0"/>
              <a:t>Vision binds a school closely</a:t>
            </a:r>
            <a:endParaRPr lang="zh-HK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100" y="2230665"/>
            <a:ext cx="743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人和校進</a:t>
            </a:r>
            <a:endParaRPr lang="en-US" altLang="zh-HK" sz="7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600" dirty="0" smtClean="0"/>
              <a:t>Cohesion makes </a:t>
            </a:r>
            <a:r>
              <a:rPr lang="en-US" altLang="zh-HK" sz="3600" dirty="0" smtClean="0"/>
              <a:t>great schools</a:t>
            </a:r>
            <a:endParaRPr lang="zh-HK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foo.com/webs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"/>
          <a:stretch/>
        </p:blipFill>
        <p:spPr bwMode="auto">
          <a:xfrm>
            <a:off x="3522707" y="606537"/>
            <a:ext cx="5209450" cy="28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ofoo.com/w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425" y="3706055"/>
            <a:ext cx="3104609" cy="19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OFOO PLASTICS LT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4140881"/>
            <a:ext cx="4759325" cy="10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se.hk/image/wof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77" y="561955"/>
            <a:ext cx="2457723" cy="11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5" y="2263753"/>
            <a:ext cx="11680223" cy="311152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http://www.wofoo.com/websi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2264" y="471401"/>
            <a:ext cx="3450921" cy="13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wse.hk/ufiles/banner/Crops_HKWEAR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933" y="2645483"/>
            <a:ext cx="4808310" cy="25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se.hk/ufiles/banner/G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767" y="2419405"/>
            <a:ext cx="4041547" cy="30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4379" y="1156615"/>
            <a:ext cx="422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dirty="0" err="1" smtClean="0"/>
              <a:t>Wofoo</a:t>
            </a:r>
            <a:r>
              <a:rPr lang="en-US" altLang="zh-HK" sz="3600" dirty="0" smtClean="0"/>
              <a:t> Football Team</a:t>
            </a:r>
            <a:endParaRPr lang="zh-HK" alt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481688" y="1362664"/>
            <a:ext cx="4278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600" dirty="0" smtClean="0"/>
              <a:t>“We Care HK” Activity</a:t>
            </a:r>
            <a:endParaRPr lang="zh-HK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did……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7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27897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6 April 2016</a:t>
            </a:r>
            <a:br>
              <a:rPr lang="en-US" altLang="zh-HK" dirty="0" smtClean="0"/>
            </a:br>
            <a:r>
              <a:rPr lang="en-US" altLang="zh-HK" dirty="0" smtClean="0"/>
              <a:t>Meeting with the Senior Management</a:t>
            </a:r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46" y="2513167"/>
            <a:ext cx="4433941" cy="272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94" y="2464827"/>
            <a:ext cx="4979306" cy="27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27897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14 April 2016</a:t>
            </a:r>
            <a:br>
              <a:rPr lang="en-US" altLang="zh-HK" dirty="0" smtClean="0"/>
            </a:br>
            <a:r>
              <a:rPr lang="en-US" altLang="zh-HK" dirty="0" smtClean="0"/>
              <a:t>Visit to Grace Nursing Home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280" y="1723147"/>
            <a:ext cx="3057525" cy="2291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160" y="4014173"/>
            <a:ext cx="3675774" cy="2291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34" y="4014173"/>
            <a:ext cx="3310871" cy="2291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6737"/>
            <a:ext cx="5498194" cy="327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0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27897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20 April 2016</a:t>
            </a:r>
            <a:br>
              <a:rPr lang="en-US" altLang="zh-HK" dirty="0" smtClean="0"/>
            </a:br>
            <a:r>
              <a:rPr lang="en-US" altLang="zh-HK" dirty="0" smtClean="0"/>
              <a:t>Visit to Warehouse Youth Centre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2569760"/>
            <a:ext cx="5380830" cy="322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25" y="2626910"/>
            <a:ext cx="5121131" cy="322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27897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29 April 2016</a:t>
            </a:r>
            <a:br>
              <a:rPr lang="en-US" altLang="zh-HK" dirty="0" smtClean="0"/>
            </a:br>
            <a:r>
              <a:rPr lang="en-US" altLang="zh-HK" dirty="0" smtClean="0"/>
              <a:t>Sharing at Tea Gathering 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218" y="1846339"/>
            <a:ext cx="8546782" cy="44768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1460</TotalTime>
  <Words>158</Words>
  <Application>Microsoft Office PowerPoint</Application>
  <PresentationFormat>自訂</PresentationFormat>
  <Paragraphs>49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Retrospect</vt:lpstr>
      <vt:lpstr> Hong Kong Baptist University Programme for Leadership Enhancement for Serving Principals 2016</vt:lpstr>
      <vt:lpstr>PowerPoint 簡報</vt:lpstr>
      <vt:lpstr>PowerPoint 簡報</vt:lpstr>
      <vt:lpstr>PowerPoint 簡報</vt:lpstr>
      <vt:lpstr>What we did……</vt:lpstr>
      <vt:lpstr>6 April 2016 Meeting with the Senior Management</vt:lpstr>
      <vt:lpstr>14 April 2016 Visit to Grace Nursing Home</vt:lpstr>
      <vt:lpstr>20 April 2016 Visit to Warehouse Youth Centre</vt:lpstr>
      <vt:lpstr>29 April 2016 Sharing at Tea Gathering </vt:lpstr>
      <vt:lpstr>Our most important takeaways</vt:lpstr>
      <vt:lpstr>1. A great leader:</vt:lpstr>
      <vt:lpstr>2. Build a strong middle management that:</vt:lpstr>
      <vt:lpstr>3. A clear direction      – The importance of a motto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BaptistProgramme for Leadership Enhancement for Serving Principals 2016</dc:title>
  <dc:creator>WONG PUI YI</dc:creator>
  <cp:lastModifiedBy>LO, Siu-fai Eric</cp:lastModifiedBy>
  <cp:revision>84</cp:revision>
  <cp:lastPrinted>2016-05-18T14:46:36Z</cp:lastPrinted>
  <dcterms:created xsi:type="dcterms:W3CDTF">2016-05-13T02:11:11Z</dcterms:created>
  <dcterms:modified xsi:type="dcterms:W3CDTF">2016-07-25T05:57:54Z</dcterms:modified>
</cp:coreProperties>
</file>